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7"/>
  </p:notesMasterIdLst>
  <p:sldIdLst>
    <p:sldId id="256" r:id="rId2"/>
    <p:sldId id="258" r:id="rId3"/>
    <p:sldId id="259" r:id="rId4"/>
    <p:sldId id="260" r:id="rId5"/>
    <p:sldId id="277" r:id="rId6"/>
    <p:sldId id="278" r:id="rId7"/>
    <p:sldId id="279" r:id="rId8"/>
    <p:sldId id="280" r:id="rId9"/>
    <p:sldId id="281" r:id="rId10"/>
    <p:sldId id="282" r:id="rId11"/>
    <p:sldId id="283" r:id="rId12"/>
    <p:sldId id="284" r:id="rId13"/>
    <p:sldId id="285" r:id="rId14"/>
    <p:sldId id="289" r:id="rId15"/>
    <p:sldId id="290" r:id="rId16"/>
  </p:sldIdLst>
  <p:sldSz cx="12192000" cy="6858000"/>
  <p:notesSz cx="7023100" cy="93091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8C3CB3-EF8B-4D35-B4B8-1686555C39DB}">
  <a:tblStyle styleId="{408C3CB3-EF8B-4D35-B4B8-1686555C39D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94690"/>
  </p:normalViewPr>
  <p:slideViewPr>
    <p:cSldViewPr snapToGrid="0" snapToObjects="1">
      <p:cViewPr varScale="1">
        <p:scale>
          <a:sx n="99" d="100"/>
          <a:sy n="99" d="100"/>
        </p:scale>
        <p:origin x="52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238"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275" y="0"/>
            <a:ext cx="3043238"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9925"/>
            <a:ext cx="5619750" cy="36655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43238"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275" y="8842375"/>
            <a:ext cx="3043238"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701675" y="4479925"/>
            <a:ext cx="5619750" cy="36655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1:notes"/>
          <p:cNvSpPr txBox="1">
            <a:spLocks noGrp="1"/>
          </p:cNvSpPr>
          <p:nvPr>
            <p:ph type="sldNum" idx="12"/>
          </p:nvPr>
        </p:nvSpPr>
        <p:spPr>
          <a:xfrm>
            <a:off x="3978275" y="8842375"/>
            <a:ext cx="3043238" cy="4667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txBox="1">
            <a:spLocks noGrp="1"/>
          </p:cNvSpPr>
          <p:nvPr>
            <p:ph type="body" idx="1"/>
          </p:nvPr>
        </p:nvSpPr>
        <p:spPr>
          <a:xfrm>
            <a:off x="701675" y="4479925"/>
            <a:ext cx="5619750"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701675" y="4479925"/>
            <a:ext cx="5619750"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7:notes"/>
          <p:cNvSpPr txBox="1">
            <a:spLocks noGrp="1"/>
          </p:cNvSpPr>
          <p:nvPr>
            <p:ph type="body" idx="1"/>
          </p:nvPr>
        </p:nvSpPr>
        <p:spPr>
          <a:xfrm>
            <a:off x="701675" y="4479925"/>
            <a:ext cx="5619750"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8:notes"/>
          <p:cNvSpPr txBox="1">
            <a:spLocks noGrp="1"/>
          </p:cNvSpPr>
          <p:nvPr>
            <p:ph type="body" idx="1"/>
          </p:nvPr>
        </p:nvSpPr>
        <p:spPr>
          <a:xfrm>
            <a:off x="701675" y="4479925"/>
            <a:ext cx="5619750"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c8cf39c5c_0_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6c8cf39c5c_0_8:notes"/>
          <p:cNvSpPr txBox="1">
            <a:spLocks noGrp="1"/>
          </p:cNvSpPr>
          <p:nvPr>
            <p:ph type="body" idx="1"/>
          </p:nvPr>
        </p:nvSpPr>
        <p:spPr>
          <a:xfrm>
            <a:off x="701675" y="4479925"/>
            <a:ext cx="5619900" cy="3665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6c8cf39c5c_0_8:notes"/>
          <p:cNvSpPr txBox="1">
            <a:spLocks noGrp="1"/>
          </p:cNvSpPr>
          <p:nvPr>
            <p:ph type="sldNum" idx="12"/>
          </p:nvPr>
        </p:nvSpPr>
        <p:spPr>
          <a:xfrm>
            <a:off x="3978275" y="8842375"/>
            <a:ext cx="30432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5cfa7dc98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5cfa7dc98_0_0:notes"/>
          <p:cNvSpPr txBox="1">
            <a:spLocks noGrp="1"/>
          </p:cNvSpPr>
          <p:nvPr>
            <p:ph type="body" idx="1"/>
          </p:nvPr>
        </p:nvSpPr>
        <p:spPr>
          <a:xfrm>
            <a:off x="701675" y="4479925"/>
            <a:ext cx="5619900" cy="3665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75cfa7dc98_0_0:notes"/>
          <p:cNvSpPr txBox="1">
            <a:spLocks noGrp="1"/>
          </p:cNvSpPr>
          <p:nvPr>
            <p:ph type="sldNum" idx="12"/>
          </p:nvPr>
        </p:nvSpPr>
        <p:spPr>
          <a:xfrm>
            <a:off x="3978275" y="8842375"/>
            <a:ext cx="30432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3" name="Google Shape;173;p3:notes"/>
          <p:cNvSpPr txBox="1">
            <a:spLocks noGrp="1"/>
          </p:cNvSpPr>
          <p:nvPr>
            <p:ph type="body" idx="1"/>
          </p:nvPr>
        </p:nvSpPr>
        <p:spPr>
          <a:xfrm>
            <a:off x="701675" y="4479925"/>
            <a:ext cx="5619750" cy="3665538"/>
          </a:xfrm>
          <a:prstGeom prst="rect">
            <a:avLst/>
          </a:prstGeom>
          <a:noFill/>
          <a:ln>
            <a:noFill/>
          </a:ln>
        </p:spPr>
        <p:txBody>
          <a:bodyPr spcFirstLastPara="1" wrap="square" lIns="91425" tIns="45700" rIns="91425" bIns="45700" anchor="t" anchorCtr="0">
            <a:noAutofit/>
          </a:bodyPr>
          <a:lstStyle/>
          <a:p>
            <a:pPr marL="229507" lvl="0" indent="-229507" algn="l" rtl="0">
              <a:lnSpc>
                <a:spcPct val="100000"/>
              </a:lnSpc>
              <a:spcBef>
                <a:spcPts val="0"/>
              </a:spcBef>
              <a:spcAft>
                <a:spcPts val="0"/>
              </a:spcAft>
              <a:buSzPts val="1400"/>
              <a:buNone/>
            </a:pPr>
            <a:endParaRPr/>
          </a:p>
        </p:txBody>
      </p:sp>
      <p:sp>
        <p:nvSpPr>
          <p:cNvPr id="174" name="Google Shape;174;p3:notes"/>
          <p:cNvSpPr txBox="1">
            <a:spLocks noGrp="1"/>
          </p:cNvSpPr>
          <p:nvPr>
            <p:ph type="sldNum" idx="12"/>
          </p:nvPr>
        </p:nvSpPr>
        <p:spPr>
          <a:xfrm>
            <a:off x="3978275" y="8842375"/>
            <a:ext cx="3043238" cy="4667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4:notes"/>
          <p:cNvSpPr txBox="1">
            <a:spLocks noGrp="1"/>
          </p:cNvSpPr>
          <p:nvPr>
            <p:ph type="body" idx="1"/>
          </p:nvPr>
        </p:nvSpPr>
        <p:spPr>
          <a:xfrm>
            <a:off x="701675" y="4479925"/>
            <a:ext cx="5619750" cy="36655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4:notes"/>
          <p:cNvSpPr txBox="1">
            <a:spLocks noGrp="1"/>
          </p:cNvSpPr>
          <p:nvPr>
            <p:ph type="sldNum" idx="12"/>
          </p:nvPr>
        </p:nvSpPr>
        <p:spPr>
          <a:xfrm>
            <a:off x="3978275" y="8842375"/>
            <a:ext cx="3043238" cy="46672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701675" y="4479925"/>
            <a:ext cx="5619750"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5d57e768d_0_0:notes"/>
          <p:cNvSpPr txBox="1">
            <a:spLocks noGrp="1"/>
          </p:cNvSpPr>
          <p:nvPr>
            <p:ph type="body" idx="1"/>
          </p:nvPr>
        </p:nvSpPr>
        <p:spPr>
          <a:xfrm>
            <a:off x="701675" y="4479925"/>
            <a:ext cx="5619900" cy="3665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75d57e768d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701675" y="4479925"/>
            <a:ext cx="5619750"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3:notes"/>
          <p:cNvSpPr txBox="1">
            <a:spLocks noGrp="1"/>
          </p:cNvSpPr>
          <p:nvPr>
            <p:ph type="body" idx="1"/>
          </p:nvPr>
        </p:nvSpPr>
        <p:spPr>
          <a:xfrm>
            <a:off x="701675" y="4479925"/>
            <a:ext cx="5619750"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txBox="1">
            <a:spLocks noGrp="1"/>
          </p:cNvSpPr>
          <p:nvPr>
            <p:ph type="body" idx="1"/>
          </p:nvPr>
        </p:nvSpPr>
        <p:spPr>
          <a:xfrm>
            <a:off x="701675" y="4479925"/>
            <a:ext cx="5619750" cy="36655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546100" y="-4763"/>
            <a:ext cx="5014912" cy="6862763"/>
            <a:chOff x="2928938" y="-4763"/>
            <a:chExt cx="5014912" cy="6862763"/>
          </a:xfrm>
        </p:grpSpPr>
        <p:sp>
          <p:nvSpPr>
            <p:cNvPr id="24" name="Google Shape;24;p2"/>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25" name="Google Shape;25;p2"/>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Google Shape;26;p2"/>
            <p:cNvSpPr/>
            <p:nvPr/>
          </p:nvSpPr>
          <p:spPr>
            <a:xfrm>
              <a:off x="2928938" y="2582862"/>
              <a:ext cx="2693988"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27" name="Google Shape;27;p2"/>
            <p:cNvSpPr/>
            <p:nvPr/>
          </p:nvSpPr>
          <p:spPr>
            <a:xfrm>
              <a:off x="3371850" y="2692400"/>
              <a:ext cx="3332163" cy="4165600"/>
            </a:xfrm>
            <a:custGeom>
              <a:avLst/>
              <a:gdLst/>
              <a:ahLst/>
              <a:cxnLst/>
              <a:rect l="l" t="t" r="r" b="b"/>
              <a:pathLst>
                <a:path w="2099" h="2624" extrusionOk="0">
                  <a:moveTo>
                    <a:pt x="2099" y="2624"/>
                  </a:moveTo>
                  <a:lnTo>
                    <a:pt x="0" y="0"/>
                  </a:lnTo>
                  <a:lnTo>
                    <a:pt x="2021" y="2624"/>
                  </a:lnTo>
                  <a:lnTo>
                    <a:pt x="2099" y="2624"/>
                  </a:lnTo>
                  <a:close/>
                </a:path>
              </a:pathLst>
            </a:custGeom>
            <a:solidFill>
              <a:srgbClr val="0B5982"/>
            </a:solidFill>
            <a:ln>
              <a:noFill/>
            </a:ln>
          </p:spPr>
        </p:sp>
        <p:sp>
          <p:nvSpPr>
            <p:cNvPr id="28" name="Google Shape;28;p2"/>
            <p:cNvSpPr/>
            <p:nvPr/>
          </p:nvSpPr>
          <p:spPr>
            <a:xfrm>
              <a:off x="3367088" y="2687637"/>
              <a:ext cx="4576763"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1186C3"/>
            </a:solidFill>
            <a:ln>
              <a:noFill/>
            </a:ln>
          </p:spPr>
        </p:sp>
        <p:sp>
          <p:nvSpPr>
            <p:cNvPr id="29" name="Google Shape;29;p2"/>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0" name="Google Shape;30;p2"/>
          <p:cNvSpPr txBox="1">
            <a:spLocks noGrp="1"/>
          </p:cNvSpPr>
          <p:nvPr>
            <p:ph type="ctrTitle"/>
          </p:nvPr>
        </p:nvSpPr>
        <p:spPr>
          <a:xfrm>
            <a:off x="2928401" y="1380068"/>
            <a:ext cx="8574600" cy="26163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Google Shape;31;p2"/>
          <p:cNvSpPr txBox="1">
            <a:spLocks noGrp="1"/>
          </p:cNvSpPr>
          <p:nvPr>
            <p:ph type="subTitle" idx="1"/>
          </p:nvPr>
        </p:nvSpPr>
        <p:spPr>
          <a:xfrm>
            <a:off x="4515377" y="3996267"/>
            <a:ext cx="6987600" cy="1388400"/>
          </a:xfrm>
          <a:prstGeom prst="rect">
            <a:avLst/>
          </a:prstGeom>
          <a:noFill/>
          <a:ln>
            <a:noFill/>
          </a:ln>
        </p:spPr>
        <p:txBody>
          <a:bodyPr spcFirstLastPara="1" wrap="square" lIns="91425" tIns="45700" rIns="91425" bIns="45700" anchor="t" anchorCtr="0">
            <a:noAutofit/>
          </a:bodyPr>
          <a:lstStyle>
            <a:lvl1pPr lvl="0" algn="r" rtl="0">
              <a:lnSpc>
                <a:spcPct val="100000"/>
              </a:lnSpc>
              <a:spcBef>
                <a:spcPts val="420"/>
              </a:spcBef>
              <a:spcAft>
                <a:spcPts val="0"/>
              </a:spcAft>
              <a:buSzPts val="3045"/>
              <a:buNone/>
              <a:defRPr sz="2100">
                <a:solidFill>
                  <a:schemeClr val="dk1"/>
                </a:solidFill>
              </a:defRPr>
            </a:lvl1pPr>
            <a:lvl2pPr lvl="1" algn="ctr" rtl="0">
              <a:lnSpc>
                <a:spcPct val="100000"/>
              </a:lnSpc>
              <a:spcBef>
                <a:spcPts val="600"/>
              </a:spcBef>
              <a:spcAft>
                <a:spcPts val="0"/>
              </a:spcAft>
              <a:buSzPts val="3190"/>
              <a:buNone/>
              <a:defRPr>
                <a:solidFill>
                  <a:srgbClr val="888888"/>
                </a:solidFill>
              </a:defRPr>
            </a:lvl2pPr>
            <a:lvl3pPr lvl="2" algn="ctr" rtl="0">
              <a:lnSpc>
                <a:spcPct val="100000"/>
              </a:lnSpc>
              <a:spcBef>
                <a:spcPts val="600"/>
              </a:spcBef>
              <a:spcAft>
                <a:spcPts val="0"/>
              </a:spcAft>
              <a:buSzPts val="2900"/>
              <a:buNone/>
              <a:defRPr>
                <a:solidFill>
                  <a:srgbClr val="888888"/>
                </a:solidFill>
              </a:defRPr>
            </a:lvl3pPr>
            <a:lvl4pPr lvl="3" algn="ctr" rtl="0">
              <a:lnSpc>
                <a:spcPct val="100000"/>
              </a:lnSpc>
              <a:spcBef>
                <a:spcPts val="600"/>
              </a:spcBef>
              <a:spcAft>
                <a:spcPts val="0"/>
              </a:spcAft>
              <a:buSzPts val="2610"/>
              <a:buNone/>
              <a:defRPr>
                <a:solidFill>
                  <a:srgbClr val="888888"/>
                </a:solidFill>
              </a:defRPr>
            </a:lvl4pPr>
            <a:lvl5pPr lvl="4" algn="ctr" rtl="0">
              <a:lnSpc>
                <a:spcPct val="100000"/>
              </a:lnSpc>
              <a:spcBef>
                <a:spcPts val="600"/>
              </a:spcBef>
              <a:spcAft>
                <a:spcPts val="0"/>
              </a:spcAft>
              <a:buSzPts val="2320"/>
              <a:buNone/>
              <a:defRPr>
                <a:solidFill>
                  <a:srgbClr val="888888"/>
                </a:solidFill>
              </a:defRPr>
            </a:lvl5pPr>
            <a:lvl6pPr lvl="5" algn="ctr" rtl="0">
              <a:lnSpc>
                <a:spcPct val="100000"/>
              </a:lnSpc>
              <a:spcBef>
                <a:spcPts val="600"/>
              </a:spcBef>
              <a:spcAft>
                <a:spcPts val="0"/>
              </a:spcAft>
              <a:buSzPts val="2030"/>
              <a:buNone/>
              <a:defRPr>
                <a:solidFill>
                  <a:srgbClr val="888888"/>
                </a:solidFill>
              </a:defRPr>
            </a:lvl6pPr>
            <a:lvl7pPr lvl="6" algn="ctr" rtl="0">
              <a:lnSpc>
                <a:spcPct val="100000"/>
              </a:lnSpc>
              <a:spcBef>
                <a:spcPts val="600"/>
              </a:spcBef>
              <a:spcAft>
                <a:spcPts val="0"/>
              </a:spcAft>
              <a:buSzPts val="2030"/>
              <a:buNone/>
              <a:defRPr>
                <a:solidFill>
                  <a:srgbClr val="888888"/>
                </a:solidFill>
              </a:defRPr>
            </a:lvl7pPr>
            <a:lvl8pPr lvl="7" algn="ctr" rtl="0">
              <a:lnSpc>
                <a:spcPct val="100000"/>
              </a:lnSpc>
              <a:spcBef>
                <a:spcPts val="600"/>
              </a:spcBef>
              <a:spcAft>
                <a:spcPts val="0"/>
              </a:spcAft>
              <a:buSzPts val="2030"/>
              <a:buNone/>
              <a:defRPr>
                <a:solidFill>
                  <a:srgbClr val="888888"/>
                </a:solidFill>
              </a:defRPr>
            </a:lvl8pPr>
            <a:lvl9pPr lvl="8" algn="ctr" rtl="0">
              <a:lnSpc>
                <a:spcPct val="100000"/>
              </a:lnSpc>
              <a:spcBef>
                <a:spcPts val="600"/>
              </a:spcBef>
              <a:spcAft>
                <a:spcPts val="600"/>
              </a:spcAft>
              <a:buSzPts val="2030"/>
              <a:buNone/>
              <a:defRPr>
                <a:solidFill>
                  <a:srgbClr val="888888"/>
                </a:solidFill>
              </a:defRPr>
            </a:lvl9pPr>
          </a:lstStyle>
          <a:p>
            <a:endParaRPr/>
          </a:p>
        </p:txBody>
      </p:sp>
      <p:sp>
        <p:nvSpPr>
          <p:cNvPr id="32" name="Google Shape;32;p2"/>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2"/>
          <p:cNvSpPr txBox="1">
            <a:spLocks noGrp="1"/>
          </p:cNvSpPr>
          <p:nvPr>
            <p:ph type="ftr" idx="11"/>
          </p:nvPr>
        </p:nvSpPr>
        <p:spPr>
          <a:xfrm>
            <a:off x="5332412" y="5883275"/>
            <a:ext cx="4323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2"/>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1484311" y="4732865"/>
            <a:ext cx="10018800" cy="5667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Clr>
                <a:schemeClr val="dk1"/>
              </a:buClr>
              <a:buSzPts val="2400"/>
              <a:buFont typeface="Calibri"/>
              <a:buNone/>
              <a:defRPr sz="24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1"/>
          <p:cNvSpPr>
            <a:spLocks noGrp="1"/>
          </p:cNvSpPr>
          <p:nvPr>
            <p:ph type="pic" idx="2"/>
          </p:nvPr>
        </p:nvSpPr>
        <p:spPr>
          <a:xfrm>
            <a:off x="2386012" y="932112"/>
            <a:ext cx="8226000" cy="3165000"/>
          </a:xfrm>
          <a:prstGeom prst="roundRect">
            <a:avLst>
              <a:gd name="adj" fmla="val 43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R="0" lvl="0" algn="ctr" rtl="0">
              <a:lnSpc>
                <a:spcPct val="100000"/>
              </a:lnSpc>
              <a:spcBef>
                <a:spcPts val="32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lnSpc>
                <a:spcPct val="100000"/>
              </a:lnSpc>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9" name="Google Shape;89;p11"/>
          <p:cNvSpPr txBox="1">
            <a:spLocks noGrp="1"/>
          </p:cNvSpPr>
          <p:nvPr>
            <p:ph type="body" idx="1"/>
          </p:nvPr>
        </p:nvSpPr>
        <p:spPr>
          <a:xfrm>
            <a:off x="1484311" y="5299603"/>
            <a:ext cx="10018800" cy="493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280"/>
              </a:spcBef>
              <a:spcAft>
                <a:spcPts val="0"/>
              </a:spcAft>
              <a:buSzPts val="2030"/>
              <a:buNone/>
              <a:defRPr sz="1400"/>
            </a:lvl1pPr>
            <a:lvl2pPr marL="914400" lvl="1" indent="-228600" algn="l" rtl="0">
              <a:lnSpc>
                <a:spcPct val="100000"/>
              </a:lnSpc>
              <a:spcBef>
                <a:spcPts val="600"/>
              </a:spcBef>
              <a:spcAft>
                <a:spcPts val="0"/>
              </a:spcAft>
              <a:buSzPts val="1740"/>
              <a:buNone/>
              <a:defRPr sz="1200"/>
            </a:lvl2pPr>
            <a:lvl3pPr marL="1371600" lvl="2" indent="-228600" algn="l" rtl="0">
              <a:lnSpc>
                <a:spcPct val="100000"/>
              </a:lnSpc>
              <a:spcBef>
                <a:spcPts val="600"/>
              </a:spcBef>
              <a:spcAft>
                <a:spcPts val="0"/>
              </a:spcAft>
              <a:buSzPts val="1450"/>
              <a:buNone/>
              <a:defRPr sz="1000"/>
            </a:lvl3pPr>
            <a:lvl4pPr marL="1828800" lvl="3" indent="-228600" algn="l" rtl="0">
              <a:lnSpc>
                <a:spcPct val="100000"/>
              </a:lnSpc>
              <a:spcBef>
                <a:spcPts val="600"/>
              </a:spcBef>
              <a:spcAft>
                <a:spcPts val="0"/>
              </a:spcAft>
              <a:buSzPts val="1305"/>
              <a:buNone/>
              <a:defRPr sz="900"/>
            </a:lvl4pPr>
            <a:lvl5pPr marL="2286000" lvl="4" indent="-228600" algn="l" rtl="0">
              <a:lnSpc>
                <a:spcPct val="100000"/>
              </a:lnSpc>
              <a:spcBef>
                <a:spcPts val="600"/>
              </a:spcBef>
              <a:spcAft>
                <a:spcPts val="0"/>
              </a:spcAft>
              <a:buSzPts val="1305"/>
              <a:buNone/>
              <a:defRPr sz="900"/>
            </a:lvl5pPr>
            <a:lvl6pPr marL="2743200" lvl="5" indent="-228600" algn="l" rtl="0">
              <a:lnSpc>
                <a:spcPct val="100000"/>
              </a:lnSpc>
              <a:spcBef>
                <a:spcPts val="600"/>
              </a:spcBef>
              <a:spcAft>
                <a:spcPts val="0"/>
              </a:spcAft>
              <a:buSzPts val="1305"/>
              <a:buNone/>
              <a:defRPr sz="900"/>
            </a:lvl6pPr>
            <a:lvl7pPr marL="3200400" lvl="6" indent="-228600" algn="l" rtl="0">
              <a:lnSpc>
                <a:spcPct val="100000"/>
              </a:lnSpc>
              <a:spcBef>
                <a:spcPts val="600"/>
              </a:spcBef>
              <a:spcAft>
                <a:spcPts val="0"/>
              </a:spcAft>
              <a:buSzPts val="1305"/>
              <a:buNone/>
              <a:defRPr sz="900"/>
            </a:lvl7pPr>
            <a:lvl8pPr marL="3657600" lvl="7" indent="-228600" algn="l" rtl="0">
              <a:lnSpc>
                <a:spcPct val="100000"/>
              </a:lnSpc>
              <a:spcBef>
                <a:spcPts val="600"/>
              </a:spcBef>
              <a:spcAft>
                <a:spcPts val="0"/>
              </a:spcAft>
              <a:buSzPts val="1305"/>
              <a:buNone/>
              <a:defRPr sz="900"/>
            </a:lvl8pPr>
            <a:lvl9pPr marL="4114800" lvl="8" indent="-228600" algn="l" rtl="0">
              <a:lnSpc>
                <a:spcPct val="100000"/>
              </a:lnSpc>
              <a:spcBef>
                <a:spcPts val="600"/>
              </a:spcBef>
              <a:spcAft>
                <a:spcPts val="600"/>
              </a:spcAft>
              <a:buSzPts val="1305"/>
              <a:buNone/>
              <a:defRPr sz="900"/>
            </a:lvl9pPr>
          </a:lstStyle>
          <a:p>
            <a:endParaRPr/>
          </a:p>
        </p:txBody>
      </p:sp>
      <p:sp>
        <p:nvSpPr>
          <p:cNvPr id="90" name="Google Shape;90;p11"/>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a:off x="1484312" y="685800"/>
            <a:ext cx="10018800" cy="3048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3200"/>
              <a:buFont typeface="Calibri"/>
              <a:buNone/>
              <a:defRPr sz="32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2"/>
          <p:cNvSpPr txBox="1">
            <a:spLocks noGrp="1"/>
          </p:cNvSpPr>
          <p:nvPr>
            <p:ph type="body" idx="1"/>
          </p:nvPr>
        </p:nvSpPr>
        <p:spPr>
          <a:xfrm>
            <a:off x="1484312" y="4343400"/>
            <a:ext cx="10018800" cy="1447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400"/>
              </a:spcBef>
              <a:spcAft>
                <a:spcPts val="0"/>
              </a:spcAft>
              <a:buSzPts val="2900"/>
              <a:buNone/>
              <a:defRPr sz="2000">
                <a:solidFill>
                  <a:schemeClr val="dk1"/>
                </a:solidFill>
              </a:defRPr>
            </a:lvl1pPr>
            <a:lvl2pPr marL="914400" lvl="1" indent="-228600" algn="l" rtl="0">
              <a:lnSpc>
                <a:spcPct val="100000"/>
              </a:lnSpc>
              <a:spcBef>
                <a:spcPts val="600"/>
              </a:spcBef>
              <a:spcAft>
                <a:spcPts val="0"/>
              </a:spcAft>
              <a:buSzPts val="2610"/>
              <a:buNone/>
              <a:defRPr sz="1800">
                <a:solidFill>
                  <a:srgbClr val="888888"/>
                </a:solidFill>
              </a:defRPr>
            </a:lvl2pPr>
            <a:lvl3pPr marL="1371600" lvl="2" indent="-228600" algn="l" rtl="0">
              <a:lnSpc>
                <a:spcPct val="100000"/>
              </a:lnSpc>
              <a:spcBef>
                <a:spcPts val="600"/>
              </a:spcBef>
              <a:spcAft>
                <a:spcPts val="0"/>
              </a:spcAft>
              <a:buSzPts val="2320"/>
              <a:buNone/>
              <a:defRPr sz="1600">
                <a:solidFill>
                  <a:srgbClr val="888888"/>
                </a:solidFill>
              </a:defRPr>
            </a:lvl3pPr>
            <a:lvl4pPr marL="1828800" lvl="3" indent="-228600" algn="l" rtl="0">
              <a:lnSpc>
                <a:spcPct val="100000"/>
              </a:lnSpc>
              <a:spcBef>
                <a:spcPts val="600"/>
              </a:spcBef>
              <a:spcAft>
                <a:spcPts val="0"/>
              </a:spcAft>
              <a:buSzPts val="2030"/>
              <a:buNone/>
              <a:defRPr sz="1400">
                <a:solidFill>
                  <a:srgbClr val="888888"/>
                </a:solidFill>
              </a:defRPr>
            </a:lvl4pPr>
            <a:lvl5pPr marL="2286000" lvl="4" indent="-228600" algn="l" rtl="0">
              <a:lnSpc>
                <a:spcPct val="100000"/>
              </a:lnSpc>
              <a:spcBef>
                <a:spcPts val="600"/>
              </a:spcBef>
              <a:spcAft>
                <a:spcPts val="0"/>
              </a:spcAft>
              <a:buSzPts val="2030"/>
              <a:buNone/>
              <a:defRPr sz="1400">
                <a:solidFill>
                  <a:srgbClr val="888888"/>
                </a:solidFill>
              </a:defRPr>
            </a:lvl5pPr>
            <a:lvl6pPr marL="2743200" lvl="5" indent="-228600" algn="l" rtl="0">
              <a:lnSpc>
                <a:spcPct val="100000"/>
              </a:lnSpc>
              <a:spcBef>
                <a:spcPts val="600"/>
              </a:spcBef>
              <a:spcAft>
                <a:spcPts val="0"/>
              </a:spcAft>
              <a:buSzPts val="2030"/>
              <a:buNone/>
              <a:defRPr sz="1400">
                <a:solidFill>
                  <a:srgbClr val="888888"/>
                </a:solidFill>
              </a:defRPr>
            </a:lvl6pPr>
            <a:lvl7pPr marL="3200400" lvl="6" indent="-228600" algn="l" rtl="0">
              <a:lnSpc>
                <a:spcPct val="100000"/>
              </a:lnSpc>
              <a:spcBef>
                <a:spcPts val="600"/>
              </a:spcBef>
              <a:spcAft>
                <a:spcPts val="0"/>
              </a:spcAft>
              <a:buSzPts val="2030"/>
              <a:buNone/>
              <a:defRPr sz="1400">
                <a:solidFill>
                  <a:srgbClr val="888888"/>
                </a:solidFill>
              </a:defRPr>
            </a:lvl7pPr>
            <a:lvl8pPr marL="3657600" lvl="7" indent="-228600" algn="l" rtl="0">
              <a:lnSpc>
                <a:spcPct val="100000"/>
              </a:lnSpc>
              <a:spcBef>
                <a:spcPts val="600"/>
              </a:spcBef>
              <a:spcAft>
                <a:spcPts val="0"/>
              </a:spcAft>
              <a:buSzPts val="2030"/>
              <a:buNone/>
              <a:defRPr sz="1400">
                <a:solidFill>
                  <a:srgbClr val="888888"/>
                </a:solidFill>
              </a:defRPr>
            </a:lvl8pPr>
            <a:lvl9pPr marL="4114800" lvl="8" indent="-228600" algn="l" rtl="0">
              <a:lnSpc>
                <a:spcPct val="100000"/>
              </a:lnSpc>
              <a:spcBef>
                <a:spcPts val="600"/>
              </a:spcBef>
              <a:spcAft>
                <a:spcPts val="600"/>
              </a:spcAft>
              <a:buSzPts val="2030"/>
              <a:buNone/>
              <a:defRPr sz="1400">
                <a:solidFill>
                  <a:srgbClr val="888888"/>
                </a:solidFill>
              </a:defRPr>
            </a:lvl9pPr>
          </a:lstStyle>
          <a:p>
            <a:endParaRPr/>
          </a:p>
        </p:txBody>
      </p:sp>
      <p:sp>
        <p:nvSpPr>
          <p:cNvPr id="96" name="Google Shape;96;p12"/>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3"/>
          <p:cNvSpPr txBox="1"/>
          <p:nvPr/>
        </p:nvSpPr>
        <p:spPr>
          <a:xfrm>
            <a:off x="1598612" y="863023"/>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01" name="Google Shape;101;p13"/>
          <p:cNvSpPr txBox="1"/>
          <p:nvPr/>
        </p:nvSpPr>
        <p:spPr>
          <a:xfrm>
            <a:off x="10893425" y="2819399"/>
            <a:ext cx="6096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02" name="Google Shape;102;p13"/>
          <p:cNvSpPr txBox="1">
            <a:spLocks noGrp="1"/>
          </p:cNvSpPr>
          <p:nvPr>
            <p:ph type="title"/>
          </p:nvPr>
        </p:nvSpPr>
        <p:spPr>
          <a:xfrm>
            <a:off x="2208212" y="685800"/>
            <a:ext cx="8990100" cy="2743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3200"/>
              <a:buFont typeface="Calibri"/>
              <a:buNone/>
              <a:defRPr sz="3200" b="0" cap="none">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a:off x="2436811" y="3428999"/>
            <a:ext cx="8532900" cy="381000"/>
          </a:xfrm>
          <a:prstGeom prst="rect">
            <a:avLst/>
          </a:prstGeom>
          <a:noFill/>
          <a:ln>
            <a:noFill/>
          </a:ln>
        </p:spPr>
        <p:txBody>
          <a:bodyPr spcFirstLastPara="1" wrap="square" lIns="91425" tIns="45700" rIns="91425" bIns="45700" anchor="ctr" anchorCtr="0">
            <a:noAutofit/>
          </a:bodyPr>
          <a:lstStyle>
            <a:lvl1pPr marL="457200" lvl="0" indent="-228600" algn="l" rtl="0">
              <a:lnSpc>
                <a:spcPct val="100000"/>
              </a:lnSpc>
              <a:spcBef>
                <a:spcPts val="360"/>
              </a:spcBef>
              <a:spcAft>
                <a:spcPts val="0"/>
              </a:spcAft>
              <a:buSzPts val="2610"/>
              <a:buFont typeface="Calibri"/>
              <a:buNone/>
              <a:defRPr sz="1800"/>
            </a:lvl1pPr>
            <a:lvl2pPr marL="914400" lvl="1" indent="-228600" algn="l" rtl="0">
              <a:lnSpc>
                <a:spcPct val="100000"/>
              </a:lnSpc>
              <a:spcBef>
                <a:spcPts val="600"/>
              </a:spcBef>
              <a:spcAft>
                <a:spcPts val="0"/>
              </a:spcAft>
              <a:buSzPts val="3190"/>
              <a:buFont typeface="Calibri"/>
              <a:buNone/>
              <a:defRPr/>
            </a:lvl2pPr>
            <a:lvl3pPr marL="1371600" lvl="2" indent="-228600" algn="l" rtl="0">
              <a:lnSpc>
                <a:spcPct val="100000"/>
              </a:lnSpc>
              <a:spcBef>
                <a:spcPts val="600"/>
              </a:spcBef>
              <a:spcAft>
                <a:spcPts val="0"/>
              </a:spcAft>
              <a:buSzPts val="2900"/>
              <a:buFont typeface="Calibri"/>
              <a:buNone/>
              <a:defRPr/>
            </a:lvl3pPr>
            <a:lvl4pPr marL="1828800" lvl="3" indent="-228600" algn="l" rtl="0">
              <a:lnSpc>
                <a:spcPct val="100000"/>
              </a:lnSpc>
              <a:spcBef>
                <a:spcPts val="600"/>
              </a:spcBef>
              <a:spcAft>
                <a:spcPts val="0"/>
              </a:spcAft>
              <a:buSzPts val="2610"/>
              <a:buFont typeface="Calibri"/>
              <a:buNone/>
              <a:defRPr/>
            </a:lvl4pPr>
            <a:lvl5pPr marL="2286000" lvl="4" indent="-228600" algn="l" rtl="0">
              <a:lnSpc>
                <a:spcPct val="100000"/>
              </a:lnSpc>
              <a:spcBef>
                <a:spcPts val="600"/>
              </a:spcBef>
              <a:spcAft>
                <a:spcPts val="0"/>
              </a:spcAft>
              <a:buSzPts val="2320"/>
              <a:buFont typeface="Calibri"/>
              <a:buNone/>
              <a:defRPr/>
            </a:lvl5pPr>
            <a:lvl6pPr marL="2743200" lvl="5" indent="-394335" algn="l" rtl="0">
              <a:lnSpc>
                <a:spcPct val="100000"/>
              </a:lnSpc>
              <a:spcBef>
                <a:spcPts val="600"/>
              </a:spcBef>
              <a:spcAft>
                <a:spcPts val="0"/>
              </a:spcAft>
              <a:buSzPts val="2610"/>
              <a:buChar char="•"/>
              <a:defRPr/>
            </a:lvl6pPr>
            <a:lvl7pPr marL="3200400" lvl="6" indent="-394335" algn="l" rtl="0">
              <a:lnSpc>
                <a:spcPct val="100000"/>
              </a:lnSpc>
              <a:spcBef>
                <a:spcPts val="600"/>
              </a:spcBef>
              <a:spcAft>
                <a:spcPts val="0"/>
              </a:spcAft>
              <a:buSzPts val="2610"/>
              <a:buChar char="•"/>
              <a:defRPr/>
            </a:lvl7pPr>
            <a:lvl8pPr marL="3657600" lvl="7" indent="-394334" algn="l" rtl="0">
              <a:lnSpc>
                <a:spcPct val="100000"/>
              </a:lnSpc>
              <a:spcBef>
                <a:spcPts val="600"/>
              </a:spcBef>
              <a:spcAft>
                <a:spcPts val="0"/>
              </a:spcAft>
              <a:buSzPts val="2610"/>
              <a:buChar char="•"/>
              <a:defRPr/>
            </a:lvl8pPr>
            <a:lvl9pPr marL="4114800" lvl="8" indent="-394334" algn="l" rtl="0">
              <a:lnSpc>
                <a:spcPct val="100000"/>
              </a:lnSpc>
              <a:spcBef>
                <a:spcPts val="600"/>
              </a:spcBef>
              <a:spcAft>
                <a:spcPts val="600"/>
              </a:spcAft>
              <a:buSzPts val="2610"/>
              <a:buChar char="•"/>
              <a:defRPr/>
            </a:lvl9pPr>
          </a:lstStyle>
          <a:p>
            <a:endParaRPr/>
          </a:p>
        </p:txBody>
      </p:sp>
      <p:sp>
        <p:nvSpPr>
          <p:cNvPr id="104" name="Google Shape;104;p13"/>
          <p:cNvSpPr txBox="1">
            <a:spLocks noGrp="1"/>
          </p:cNvSpPr>
          <p:nvPr>
            <p:ph type="body" idx="2"/>
          </p:nvPr>
        </p:nvSpPr>
        <p:spPr>
          <a:xfrm>
            <a:off x="1484311" y="4343400"/>
            <a:ext cx="10018800" cy="1447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400"/>
              </a:spcBef>
              <a:spcAft>
                <a:spcPts val="0"/>
              </a:spcAft>
              <a:buSzPts val="2900"/>
              <a:buNone/>
              <a:defRPr sz="2000">
                <a:solidFill>
                  <a:schemeClr val="dk1"/>
                </a:solidFill>
              </a:defRPr>
            </a:lvl1pPr>
            <a:lvl2pPr marL="914400" lvl="1" indent="-228600" algn="l" rtl="0">
              <a:lnSpc>
                <a:spcPct val="100000"/>
              </a:lnSpc>
              <a:spcBef>
                <a:spcPts val="600"/>
              </a:spcBef>
              <a:spcAft>
                <a:spcPts val="0"/>
              </a:spcAft>
              <a:buSzPts val="2610"/>
              <a:buNone/>
              <a:defRPr sz="1800">
                <a:solidFill>
                  <a:srgbClr val="888888"/>
                </a:solidFill>
              </a:defRPr>
            </a:lvl2pPr>
            <a:lvl3pPr marL="1371600" lvl="2" indent="-228600" algn="l" rtl="0">
              <a:lnSpc>
                <a:spcPct val="100000"/>
              </a:lnSpc>
              <a:spcBef>
                <a:spcPts val="600"/>
              </a:spcBef>
              <a:spcAft>
                <a:spcPts val="0"/>
              </a:spcAft>
              <a:buSzPts val="2320"/>
              <a:buNone/>
              <a:defRPr sz="1600">
                <a:solidFill>
                  <a:srgbClr val="888888"/>
                </a:solidFill>
              </a:defRPr>
            </a:lvl3pPr>
            <a:lvl4pPr marL="1828800" lvl="3" indent="-228600" algn="l" rtl="0">
              <a:lnSpc>
                <a:spcPct val="100000"/>
              </a:lnSpc>
              <a:spcBef>
                <a:spcPts val="600"/>
              </a:spcBef>
              <a:spcAft>
                <a:spcPts val="0"/>
              </a:spcAft>
              <a:buSzPts val="2030"/>
              <a:buNone/>
              <a:defRPr sz="1400">
                <a:solidFill>
                  <a:srgbClr val="888888"/>
                </a:solidFill>
              </a:defRPr>
            </a:lvl4pPr>
            <a:lvl5pPr marL="2286000" lvl="4" indent="-228600" algn="l" rtl="0">
              <a:lnSpc>
                <a:spcPct val="100000"/>
              </a:lnSpc>
              <a:spcBef>
                <a:spcPts val="600"/>
              </a:spcBef>
              <a:spcAft>
                <a:spcPts val="0"/>
              </a:spcAft>
              <a:buSzPts val="2030"/>
              <a:buNone/>
              <a:defRPr sz="1400">
                <a:solidFill>
                  <a:srgbClr val="888888"/>
                </a:solidFill>
              </a:defRPr>
            </a:lvl5pPr>
            <a:lvl6pPr marL="2743200" lvl="5" indent="-228600" algn="l" rtl="0">
              <a:lnSpc>
                <a:spcPct val="100000"/>
              </a:lnSpc>
              <a:spcBef>
                <a:spcPts val="600"/>
              </a:spcBef>
              <a:spcAft>
                <a:spcPts val="0"/>
              </a:spcAft>
              <a:buSzPts val="2030"/>
              <a:buNone/>
              <a:defRPr sz="1400">
                <a:solidFill>
                  <a:srgbClr val="888888"/>
                </a:solidFill>
              </a:defRPr>
            </a:lvl6pPr>
            <a:lvl7pPr marL="3200400" lvl="6" indent="-228600" algn="l" rtl="0">
              <a:lnSpc>
                <a:spcPct val="100000"/>
              </a:lnSpc>
              <a:spcBef>
                <a:spcPts val="600"/>
              </a:spcBef>
              <a:spcAft>
                <a:spcPts val="0"/>
              </a:spcAft>
              <a:buSzPts val="2030"/>
              <a:buNone/>
              <a:defRPr sz="1400">
                <a:solidFill>
                  <a:srgbClr val="888888"/>
                </a:solidFill>
              </a:defRPr>
            </a:lvl7pPr>
            <a:lvl8pPr marL="3657600" lvl="7" indent="-228600" algn="l" rtl="0">
              <a:lnSpc>
                <a:spcPct val="100000"/>
              </a:lnSpc>
              <a:spcBef>
                <a:spcPts val="600"/>
              </a:spcBef>
              <a:spcAft>
                <a:spcPts val="0"/>
              </a:spcAft>
              <a:buSzPts val="2030"/>
              <a:buNone/>
              <a:defRPr sz="1400">
                <a:solidFill>
                  <a:srgbClr val="888888"/>
                </a:solidFill>
              </a:defRPr>
            </a:lvl8pPr>
            <a:lvl9pPr marL="4114800" lvl="8" indent="-228600" algn="l" rtl="0">
              <a:lnSpc>
                <a:spcPct val="100000"/>
              </a:lnSpc>
              <a:spcBef>
                <a:spcPts val="600"/>
              </a:spcBef>
              <a:spcAft>
                <a:spcPts val="600"/>
              </a:spcAft>
              <a:buSzPts val="2030"/>
              <a:buNone/>
              <a:defRPr sz="1400">
                <a:solidFill>
                  <a:srgbClr val="888888"/>
                </a:solidFill>
              </a:defRPr>
            </a:lvl9pPr>
          </a:lstStyle>
          <a:p>
            <a:endParaRPr/>
          </a:p>
        </p:txBody>
      </p:sp>
      <p:sp>
        <p:nvSpPr>
          <p:cNvPr id="105" name="Google Shape;105;p13"/>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13"/>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1484313" y="3308581"/>
            <a:ext cx="10018800" cy="14688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Clr>
                <a:schemeClr val="dk1"/>
              </a:buClr>
              <a:buSzPts val="3200"/>
              <a:buFont typeface="Calibri"/>
              <a:buNone/>
              <a:defRPr sz="32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1484312" y="4777381"/>
            <a:ext cx="10018800" cy="860400"/>
          </a:xfrm>
          <a:prstGeom prst="rect">
            <a:avLst/>
          </a:prstGeom>
          <a:noFill/>
          <a:ln>
            <a:noFill/>
          </a:ln>
        </p:spPr>
        <p:txBody>
          <a:bodyPr spcFirstLastPara="1" wrap="square" lIns="91425" tIns="45700" rIns="91425" bIns="45700" anchor="t" anchorCtr="0">
            <a:noAutofit/>
          </a:bodyPr>
          <a:lstStyle>
            <a:lvl1pPr marL="457200" lvl="0" indent="-228600" algn="r" rtl="0">
              <a:lnSpc>
                <a:spcPct val="100000"/>
              </a:lnSpc>
              <a:spcBef>
                <a:spcPts val="400"/>
              </a:spcBef>
              <a:spcAft>
                <a:spcPts val="0"/>
              </a:spcAft>
              <a:buSzPts val="2900"/>
              <a:buNone/>
              <a:defRPr sz="2000">
                <a:solidFill>
                  <a:schemeClr val="dk1"/>
                </a:solidFill>
              </a:defRPr>
            </a:lvl1pPr>
            <a:lvl2pPr marL="914400" lvl="1" indent="-228600" algn="l" rtl="0">
              <a:lnSpc>
                <a:spcPct val="100000"/>
              </a:lnSpc>
              <a:spcBef>
                <a:spcPts val="600"/>
              </a:spcBef>
              <a:spcAft>
                <a:spcPts val="0"/>
              </a:spcAft>
              <a:buSzPts val="2610"/>
              <a:buNone/>
              <a:defRPr sz="1800">
                <a:solidFill>
                  <a:srgbClr val="888888"/>
                </a:solidFill>
              </a:defRPr>
            </a:lvl2pPr>
            <a:lvl3pPr marL="1371600" lvl="2" indent="-228600" algn="l" rtl="0">
              <a:lnSpc>
                <a:spcPct val="100000"/>
              </a:lnSpc>
              <a:spcBef>
                <a:spcPts val="600"/>
              </a:spcBef>
              <a:spcAft>
                <a:spcPts val="0"/>
              </a:spcAft>
              <a:buSzPts val="2320"/>
              <a:buNone/>
              <a:defRPr sz="1600">
                <a:solidFill>
                  <a:srgbClr val="888888"/>
                </a:solidFill>
              </a:defRPr>
            </a:lvl3pPr>
            <a:lvl4pPr marL="1828800" lvl="3" indent="-228600" algn="l" rtl="0">
              <a:lnSpc>
                <a:spcPct val="100000"/>
              </a:lnSpc>
              <a:spcBef>
                <a:spcPts val="600"/>
              </a:spcBef>
              <a:spcAft>
                <a:spcPts val="0"/>
              </a:spcAft>
              <a:buSzPts val="2030"/>
              <a:buNone/>
              <a:defRPr sz="1400">
                <a:solidFill>
                  <a:srgbClr val="888888"/>
                </a:solidFill>
              </a:defRPr>
            </a:lvl4pPr>
            <a:lvl5pPr marL="2286000" lvl="4" indent="-228600" algn="l" rtl="0">
              <a:lnSpc>
                <a:spcPct val="100000"/>
              </a:lnSpc>
              <a:spcBef>
                <a:spcPts val="600"/>
              </a:spcBef>
              <a:spcAft>
                <a:spcPts val="0"/>
              </a:spcAft>
              <a:buSzPts val="2030"/>
              <a:buNone/>
              <a:defRPr sz="1400">
                <a:solidFill>
                  <a:srgbClr val="888888"/>
                </a:solidFill>
              </a:defRPr>
            </a:lvl5pPr>
            <a:lvl6pPr marL="2743200" lvl="5" indent="-228600" algn="l" rtl="0">
              <a:lnSpc>
                <a:spcPct val="100000"/>
              </a:lnSpc>
              <a:spcBef>
                <a:spcPts val="600"/>
              </a:spcBef>
              <a:spcAft>
                <a:spcPts val="0"/>
              </a:spcAft>
              <a:buSzPts val="2030"/>
              <a:buNone/>
              <a:defRPr sz="1400">
                <a:solidFill>
                  <a:srgbClr val="888888"/>
                </a:solidFill>
              </a:defRPr>
            </a:lvl6pPr>
            <a:lvl7pPr marL="3200400" lvl="6" indent="-228600" algn="l" rtl="0">
              <a:lnSpc>
                <a:spcPct val="100000"/>
              </a:lnSpc>
              <a:spcBef>
                <a:spcPts val="600"/>
              </a:spcBef>
              <a:spcAft>
                <a:spcPts val="0"/>
              </a:spcAft>
              <a:buSzPts val="2030"/>
              <a:buNone/>
              <a:defRPr sz="1400">
                <a:solidFill>
                  <a:srgbClr val="888888"/>
                </a:solidFill>
              </a:defRPr>
            </a:lvl7pPr>
            <a:lvl8pPr marL="3657600" lvl="7" indent="-228600" algn="l" rtl="0">
              <a:lnSpc>
                <a:spcPct val="100000"/>
              </a:lnSpc>
              <a:spcBef>
                <a:spcPts val="600"/>
              </a:spcBef>
              <a:spcAft>
                <a:spcPts val="0"/>
              </a:spcAft>
              <a:buSzPts val="2030"/>
              <a:buNone/>
              <a:defRPr sz="1400">
                <a:solidFill>
                  <a:srgbClr val="888888"/>
                </a:solidFill>
              </a:defRPr>
            </a:lvl8pPr>
            <a:lvl9pPr marL="4114800" lvl="8" indent="-228600" algn="l" rtl="0">
              <a:lnSpc>
                <a:spcPct val="100000"/>
              </a:lnSpc>
              <a:spcBef>
                <a:spcPts val="600"/>
              </a:spcBef>
              <a:spcAft>
                <a:spcPts val="600"/>
              </a:spcAft>
              <a:buSzPts val="2030"/>
              <a:buNone/>
              <a:defRPr sz="1400">
                <a:solidFill>
                  <a:srgbClr val="888888"/>
                </a:solidFill>
              </a:defRPr>
            </a:lvl9pPr>
          </a:lstStyle>
          <a:p>
            <a:endParaRPr/>
          </a:p>
        </p:txBody>
      </p:sp>
      <p:sp>
        <p:nvSpPr>
          <p:cNvPr id="111" name="Google Shape;111;p14"/>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4"/>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4"/>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4"/>
        <p:cNvGrpSpPr/>
        <p:nvPr/>
      </p:nvGrpSpPr>
      <p:grpSpPr>
        <a:xfrm>
          <a:off x="0" y="0"/>
          <a:ext cx="0" cy="0"/>
          <a:chOff x="0" y="0"/>
          <a:chExt cx="0" cy="0"/>
        </a:xfrm>
      </p:grpSpPr>
      <p:sp>
        <p:nvSpPr>
          <p:cNvPr id="115" name="Google Shape;115;p15"/>
          <p:cNvSpPr txBox="1"/>
          <p:nvPr/>
        </p:nvSpPr>
        <p:spPr>
          <a:xfrm>
            <a:off x="1598612" y="863023"/>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16" name="Google Shape;116;p15"/>
          <p:cNvSpPr txBox="1"/>
          <p:nvPr/>
        </p:nvSpPr>
        <p:spPr>
          <a:xfrm>
            <a:off x="10893425" y="2819399"/>
            <a:ext cx="609600" cy="58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117" name="Google Shape;117;p15"/>
          <p:cNvSpPr txBox="1">
            <a:spLocks noGrp="1"/>
          </p:cNvSpPr>
          <p:nvPr>
            <p:ph type="title"/>
          </p:nvPr>
        </p:nvSpPr>
        <p:spPr>
          <a:xfrm>
            <a:off x="2208212" y="685800"/>
            <a:ext cx="8990100" cy="2743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3200"/>
              <a:buFont typeface="Calibri"/>
              <a:buNone/>
              <a:defRPr sz="3200" b="0" cap="none">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Google Shape;118;p15"/>
          <p:cNvSpPr txBox="1">
            <a:spLocks noGrp="1"/>
          </p:cNvSpPr>
          <p:nvPr>
            <p:ph type="body" idx="1"/>
          </p:nvPr>
        </p:nvSpPr>
        <p:spPr>
          <a:xfrm>
            <a:off x="1484313" y="3886200"/>
            <a:ext cx="10018800" cy="888900"/>
          </a:xfrm>
          <a:prstGeom prst="rect">
            <a:avLst/>
          </a:prstGeom>
          <a:noFill/>
          <a:ln>
            <a:noFill/>
          </a:ln>
        </p:spPr>
        <p:txBody>
          <a:bodyPr spcFirstLastPara="1" wrap="square" lIns="91425" tIns="45700" rIns="91425" bIns="45700" anchor="b" anchorCtr="0">
            <a:noAutofit/>
          </a:bodyPr>
          <a:lstStyle>
            <a:lvl1pPr marL="457200" lvl="0" indent="-228600" algn="r" rtl="0">
              <a:lnSpc>
                <a:spcPct val="100000"/>
              </a:lnSpc>
              <a:spcBef>
                <a:spcPts val="480"/>
              </a:spcBef>
              <a:spcAft>
                <a:spcPts val="0"/>
              </a:spcAft>
              <a:buSzPts val="3480"/>
              <a:buNone/>
              <a:defRPr sz="2400" b="0" cap="none">
                <a:solidFill>
                  <a:schemeClr val="dk1"/>
                </a:solidFill>
              </a:defRPr>
            </a:lvl1pPr>
            <a:lvl2pPr marL="914400" lvl="1" indent="-394335" algn="l" rtl="0">
              <a:lnSpc>
                <a:spcPct val="100000"/>
              </a:lnSpc>
              <a:spcBef>
                <a:spcPts val="600"/>
              </a:spcBef>
              <a:spcAft>
                <a:spcPts val="0"/>
              </a:spcAft>
              <a:buSzPts val="2610"/>
              <a:buChar char="•"/>
              <a:defRPr/>
            </a:lvl2pPr>
            <a:lvl3pPr marL="1371600" lvl="2" indent="-394335" algn="l" rtl="0">
              <a:lnSpc>
                <a:spcPct val="100000"/>
              </a:lnSpc>
              <a:spcBef>
                <a:spcPts val="600"/>
              </a:spcBef>
              <a:spcAft>
                <a:spcPts val="0"/>
              </a:spcAft>
              <a:buSzPts val="2610"/>
              <a:buChar char="•"/>
              <a:defRPr/>
            </a:lvl3pPr>
            <a:lvl4pPr marL="1828800" lvl="3" indent="-394335" algn="l" rtl="0">
              <a:lnSpc>
                <a:spcPct val="100000"/>
              </a:lnSpc>
              <a:spcBef>
                <a:spcPts val="600"/>
              </a:spcBef>
              <a:spcAft>
                <a:spcPts val="0"/>
              </a:spcAft>
              <a:buSzPts val="2610"/>
              <a:buChar char="•"/>
              <a:defRPr/>
            </a:lvl4pPr>
            <a:lvl5pPr marL="2286000" lvl="4" indent="-394335" algn="l" rtl="0">
              <a:lnSpc>
                <a:spcPct val="100000"/>
              </a:lnSpc>
              <a:spcBef>
                <a:spcPts val="600"/>
              </a:spcBef>
              <a:spcAft>
                <a:spcPts val="0"/>
              </a:spcAft>
              <a:buSzPts val="2610"/>
              <a:buChar char="•"/>
              <a:defRPr/>
            </a:lvl5pPr>
            <a:lvl6pPr marL="2743200" lvl="5" indent="-394335" algn="l" rtl="0">
              <a:lnSpc>
                <a:spcPct val="100000"/>
              </a:lnSpc>
              <a:spcBef>
                <a:spcPts val="600"/>
              </a:spcBef>
              <a:spcAft>
                <a:spcPts val="0"/>
              </a:spcAft>
              <a:buSzPts val="2610"/>
              <a:buChar char="•"/>
              <a:defRPr/>
            </a:lvl6pPr>
            <a:lvl7pPr marL="3200400" lvl="6" indent="-394335" algn="l" rtl="0">
              <a:lnSpc>
                <a:spcPct val="100000"/>
              </a:lnSpc>
              <a:spcBef>
                <a:spcPts val="600"/>
              </a:spcBef>
              <a:spcAft>
                <a:spcPts val="0"/>
              </a:spcAft>
              <a:buSzPts val="2610"/>
              <a:buChar char="•"/>
              <a:defRPr/>
            </a:lvl7pPr>
            <a:lvl8pPr marL="3657600" lvl="7" indent="-394334" algn="l" rtl="0">
              <a:lnSpc>
                <a:spcPct val="100000"/>
              </a:lnSpc>
              <a:spcBef>
                <a:spcPts val="600"/>
              </a:spcBef>
              <a:spcAft>
                <a:spcPts val="0"/>
              </a:spcAft>
              <a:buSzPts val="2610"/>
              <a:buChar char="•"/>
              <a:defRPr/>
            </a:lvl8pPr>
            <a:lvl9pPr marL="4114800" lvl="8" indent="-394334" algn="l" rtl="0">
              <a:lnSpc>
                <a:spcPct val="100000"/>
              </a:lnSpc>
              <a:spcBef>
                <a:spcPts val="600"/>
              </a:spcBef>
              <a:spcAft>
                <a:spcPts val="600"/>
              </a:spcAft>
              <a:buSzPts val="2610"/>
              <a:buChar char="•"/>
              <a:defRPr/>
            </a:lvl9pPr>
          </a:lstStyle>
          <a:p>
            <a:endParaRPr/>
          </a:p>
        </p:txBody>
      </p:sp>
      <p:sp>
        <p:nvSpPr>
          <p:cNvPr id="119" name="Google Shape;119;p15"/>
          <p:cNvSpPr txBox="1">
            <a:spLocks noGrp="1"/>
          </p:cNvSpPr>
          <p:nvPr>
            <p:ph type="body" idx="2"/>
          </p:nvPr>
        </p:nvSpPr>
        <p:spPr>
          <a:xfrm>
            <a:off x="1484312" y="4775200"/>
            <a:ext cx="10018800" cy="1016100"/>
          </a:xfrm>
          <a:prstGeom prst="rect">
            <a:avLst/>
          </a:prstGeom>
          <a:noFill/>
          <a:ln>
            <a:noFill/>
          </a:ln>
        </p:spPr>
        <p:txBody>
          <a:bodyPr spcFirstLastPara="1" wrap="square" lIns="91425" tIns="45700" rIns="91425" bIns="45700" anchor="t" anchorCtr="0">
            <a:noAutofit/>
          </a:bodyPr>
          <a:lstStyle>
            <a:lvl1pPr marL="457200" lvl="0" indent="-228600" algn="r" rtl="0">
              <a:lnSpc>
                <a:spcPct val="100000"/>
              </a:lnSpc>
              <a:spcBef>
                <a:spcPts val="360"/>
              </a:spcBef>
              <a:spcAft>
                <a:spcPts val="0"/>
              </a:spcAft>
              <a:buSzPts val="2610"/>
              <a:buNone/>
              <a:defRPr sz="1800">
                <a:solidFill>
                  <a:schemeClr val="dk1"/>
                </a:solidFill>
              </a:defRPr>
            </a:lvl1pPr>
            <a:lvl2pPr marL="914400" lvl="1" indent="-228600" algn="l" rtl="0">
              <a:lnSpc>
                <a:spcPct val="100000"/>
              </a:lnSpc>
              <a:spcBef>
                <a:spcPts val="600"/>
              </a:spcBef>
              <a:spcAft>
                <a:spcPts val="0"/>
              </a:spcAft>
              <a:buSzPts val="2610"/>
              <a:buNone/>
              <a:defRPr sz="1800">
                <a:solidFill>
                  <a:srgbClr val="888888"/>
                </a:solidFill>
              </a:defRPr>
            </a:lvl2pPr>
            <a:lvl3pPr marL="1371600" lvl="2" indent="-228600" algn="l" rtl="0">
              <a:lnSpc>
                <a:spcPct val="100000"/>
              </a:lnSpc>
              <a:spcBef>
                <a:spcPts val="600"/>
              </a:spcBef>
              <a:spcAft>
                <a:spcPts val="0"/>
              </a:spcAft>
              <a:buSzPts val="2320"/>
              <a:buNone/>
              <a:defRPr sz="1600">
                <a:solidFill>
                  <a:srgbClr val="888888"/>
                </a:solidFill>
              </a:defRPr>
            </a:lvl3pPr>
            <a:lvl4pPr marL="1828800" lvl="3" indent="-228600" algn="l" rtl="0">
              <a:lnSpc>
                <a:spcPct val="100000"/>
              </a:lnSpc>
              <a:spcBef>
                <a:spcPts val="600"/>
              </a:spcBef>
              <a:spcAft>
                <a:spcPts val="0"/>
              </a:spcAft>
              <a:buSzPts val="2030"/>
              <a:buNone/>
              <a:defRPr sz="1400">
                <a:solidFill>
                  <a:srgbClr val="888888"/>
                </a:solidFill>
              </a:defRPr>
            </a:lvl4pPr>
            <a:lvl5pPr marL="2286000" lvl="4" indent="-228600" algn="l" rtl="0">
              <a:lnSpc>
                <a:spcPct val="100000"/>
              </a:lnSpc>
              <a:spcBef>
                <a:spcPts val="600"/>
              </a:spcBef>
              <a:spcAft>
                <a:spcPts val="0"/>
              </a:spcAft>
              <a:buSzPts val="2030"/>
              <a:buNone/>
              <a:defRPr sz="1400">
                <a:solidFill>
                  <a:srgbClr val="888888"/>
                </a:solidFill>
              </a:defRPr>
            </a:lvl5pPr>
            <a:lvl6pPr marL="2743200" lvl="5" indent="-228600" algn="l" rtl="0">
              <a:lnSpc>
                <a:spcPct val="100000"/>
              </a:lnSpc>
              <a:spcBef>
                <a:spcPts val="600"/>
              </a:spcBef>
              <a:spcAft>
                <a:spcPts val="0"/>
              </a:spcAft>
              <a:buSzPts val="2030"/>
              <a:buNone/>
              <a:defRPr sz="1400">
                <a:solidFill>
                  <a:srgbClr val="888888"/>
                </a:solidFill>
              </a:defRPr>
            </a:lvl6pPr>
            <a:lvl7pPr marL="3200400" lvl="6" indent="-228600" algn="l" rtl="0">
              <a:lnSpc>
                <a:spcPct val="100000"/>
              </a:lnSpc>
              <a:spcBef>
                <a:spcPts val="600"/>
              </a:spcBef>
              <a:spcAft>
                <a:spcPts val="0"/>
              </a:spcAft>
              <a:buSzPts val="2030"/>
              <a:buNone/>
              <a:defRPr sz="1400">
                <a:solidFill>
                  <a:srgbClr val="888888"/>
                </a:solidFill>
              </a:defRPr>
            </a:lvl7pPr>
            <a:lvl8pPr marL="3657600" lvl="7" indent="-228600" algn="l" rtl="0">
              <a:lnSpc>
                <a:spcPct val="100000"/>
              </a:lnSpc>
              <a:spcBef>
                <a:spcPts val="600"/>
              </a:spcBef>
              <a:spcAft>
                <a:spcPts val="0"/>
              </a:spcAft>
              <a:buSzPts val="2030"/>
              <a:buNone/>
              <a:defRPr sz="1400">
                <a:solidFill>
                  <a:srgbClr val="888888"/>
                </a:solidFill>
              </a:defRPr>
            </a:lvl8pPr>
            <a:lvl9pPr marL="4114800" lvl="8" indent="-228600" algn="l" rtl="0">
              <a:lnSpc>
                <a:spcPct val="100000"/>
              </a:lnSpc>
              <a:spcBef>
                <a:spcPts val="600"/>
              </a:spcBef>
              <a:spcAft>
                <a:spcPts val="600"/>
              </a:spcAft>
              <a:buSzPts val="2030"/>
              <a:buNone/>
              <a:defRPr sz="1400">
                <a:solidFill>
                  <a:srgbClr val="888888"/>
                </a:solidFill>
              </a:defRPr>
            </a:lvl9pPr>
          </a:lstStyle>
          <a:p>
            <a:endParaRPr/>
          </a:p>
        </p:txBody>
      </p:sp>
      <p:sp>
        <p:nvSpPr>
          <p:cNvPr id="120" name="Google Shape;120;p15"/>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15"/>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15"/>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1484313" y="685800"/>
            <a:ext cx="10018800" cy="27273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Calibri"/>
              <a:buNone/>
              <a:defRPr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1484312" y="3505200"/>
            <a:ext cx="10018800" cy="8382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560"/>
              </a:spcBef>
              <a:spcAft>
                <a:spcPts val="0"/>
              </a:spcAft>
              <a:buSzPts val="4060"/>
              <a:buNone/>
              <a:defRPr sz="2800" b="0" cap="none">
                <a:solidFill>
                  <a:schemeClr val="dk1"/>
                </a:solidFill>
              </a:defRPr>
            </a:lvl1pPr>
            <a:lvl2pPr marL="914400" lvl="1" indent="-394335" algn="l" rtl="0">
              <a:lnSpc>
                <a:spcPct val="100000"/>
              </a:lnSpc>
              <a:spcBef>
                <a:spcPts val="600"/>
              </a:spcBef>
              <a:spcAft>
                <a:spcPts val="0"/>
              </a:spcAft>
              <a:buSzPts val="2610"/>
              <a:buChar char="•"/>
              <a:defRPr/>
            </a:lvl2pPr>
            <a:lvl3pPr marL="1371600" lvl="2" indent="-394335" algn="l" rtl="0">
              <a:lnSpc>
                <a:spcPct val="100000"/>
              </a:lnSpc>
              <a:spcBef>
                <a:spcPts val="600"/>
              </a:spcBef>
              <a:spcAft>
                <a:spcPts val="0"/>
              </a:spcAft>
              <a:buSzPts val="2610"/>
              <a:buChar char="•"/>
              <a:defRPr/>
            </a:lvl3pPr>
            <a:lvl4pPr marL="1828800" lvl="3" indent="-394335" algn="l" rtl="0">
              <a:lnSpc>
                <a:spcPct val="100000"/>
              </a:lnSpc>
              <a:spcBef>
                <a:spcPts val="600"/>
              </a:spcBef>
              <a:spcAft>
                <a:spcPts val="0"/>
              </a:spcAft>
              <a:buSzPts val="2610"/>
              <a:buChar char="•"/>
              <a:defRPr/>
            </a:lvl4pPr>
            <a:lvl5pPr marL="2286000" lvl="4" indent="-394335" algn="l" rtl="0">
              <a:lnSpc>
                <a:spcPct val="100000"/>
              </a:lnSpc>
              <a:spcBef>
                <a:spcPts val="600"/>
              </a:spcBef>
              <a:spcAft>
                <a:spcPts val="0"/>
              </a:spcAft>
              <a:buSzPts val="2610"/>
              <a:buChar char="•"/>
              <a:defRPr/>
            </a:lvl5pPr>
            <a:lvl6pPr marL="2743200" lvl="5" indent="-394335" algn="l" rtl="0">
              <a:lnSpc>
                <a:spcPct val="100000"/>
              </a:lnSpc>
              <a:spcBef>
                <a:spcPts val="600"/>
              </a:spcBef>
              <a:spcAft>
                <a:spcPts val="0"/>
              </a:spcAft>
              <a:buSzPts val="2610"/>
              <a:buChar char="•"/>
              <a:defRPr/>
            </a:lvl6pPr>
            <a:lvl7pPr marL="3200400" lvl="6" indent="-394335" algn="l" rtl="0">
              <a:lnSpc>
                <a:spcPct val="100000"/>
              </a:lnSpc>
              <a:spcBef>
                <a:spcPts val="600"/>
              </a:spcBef>
              <a:spcAft>
                <a:spcPts val="0"/>
              </a:spcAft>
              <a:buSzPts val="2610"/>
              <a:buChar char="•"/>
              <a:defRPr/>
            </a:lvl7pPr>
            <a:lvl8pPr marL="3657600" lvl="7" indent="-394334" algn="l" rtl="0">
              <a:lnSpc>
                <a:spcPct val="100000"/>
              </a:lnSpc>
              <a:spcBef>
                <a:spcPts val="600"/>
              </a:spcBef>
              <a:spcAft>
                <a:spcPts val="0"/>
              </a:spcAft>
              <a:buSzPts val="2610"/>
              <a:buChar char="•"/>
              <a:defRPr/>
            </a:lvl8pPr>
            <a:lvl9pPr marL="4114800" lvl="8" indent="-394334" algn="l" rtl="0">
              <a:lnSpc>
                <a:spcPct val="100000"/>
              </a:lnSpc>
              <a:spcBef>
                <a:spcPts val="600"/>
              </a:spcBef>
              <a:spcAft>
                <a:spcPts val="600"/>
              </a:spcAft>
              <a:buSzPts val="2610"/>
              <a:buChar char="•"/>
              <a:defRPr/>
            </a:lvl9pPr>
          </a:lstStyle>
          <a:p>
            <a:endParaRPr/>
          </a:p>
        </p:txBody>
      </p:sp>
      <p:sp>
        <p:nvSpPr>
          <p:cNvPr id="126" name="Google Shape;126;p16"/>
          <p:cNvSpPr txBox="1">
            <a:spLocks noGrp="1"/>
          </p:cNvSpPr>
          <p:nvPr>
            <p:ph type="body" idx="2"/>
          </p:nvPr>
        </p:nvSpPr>
        <p:spPr>
          <a:xfrm>
            <a:off x="1484311" y="4343400"/>
            <a:ext cx="10018800" cy="1447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360"/>
              </a:spcBef>
              <a:spcAft>
                <a:spcPts val="0"/>
              </a:spcAft>
              <a:buSzPts val="2610"/>
              <a:buNone/>
              <a:defRPr sz="1800">
                <a:solidFill>
                  <a:schemeClr val="dk1"/>
                </a:solidFill>
              </a:defRPr>
            </a:lvl1pPr>
            <a:lvl2pPr marL="914400" lvl="1" indent="-228600" algn="l" rtl="0">
              <a:lnSpc>
                <a:spcPct val="100000"/>
              </a:lnSpc>
              <a:spcBef>
                <a:spcPts val="600"/>
              </a:spcBef>
              <a:spcAft>
                <a:spcPts val="0"/>
              </a:spcAft>
              <a:buSzPts val="2610"/>
              <a:buNone/>
              <a:defRPr sz="1800">
                <a:solidFill>
                  <a:srgbClr val="888888"/>
                </a:solidFill>
              </a:defRPr>
            </a:lvl2pPr>
            <a:lvl3pPr marL="1371600" lvl="2" indent="-228600" algn="l" rtl="0">
              <a:lnSpc>
                <a:spcPct val="100000"/>
              </a:lnSpc>
              <a:spcBef>
                <a:spcPts val="600"/>
              </a:spcBef>
              <a:spcAft>
                <a:spcPts val="0"/>
              </a:spcAft>
              <a:buSzPts val="2320"/>
              <a:buNone/>
              <a:defRPr sz="1600">
                <a:solidFill>
                  <a:srgbClr val="888888"/>
                </a:solidFill>
              </a:defRPr>
            </a:lvl3pPr>
            <a:lvl4pPr marL="1828800" lvl="3" indent="-228600" algn="l" rtl="0">
              <a:lnSpc>
                <a:spcPct val="100000"/>
              </a:lnSpc>
              <a:spcBef>
                <a:spcPts val="600"/>
              </a:spcBef>
              <a:spcAft>
                <a:spcPts val="0"/>
              </a:spcAft>
              <a:buSzPts val="2030"/>
              <a:buNone/>
              <a:defRPr sz="1400">
                <a:solidFill>
                  <a:srgbClr val="888888"/>
                </a:solidFill>
              </a:defRPr>
            </a:lvl4pPr>
            <a:lvl5pPr marL="2286000" lvl="4" indent="-228600" algn="l" rtl="0">
              <a:lnSpc>
                <a:spcPct val="100000"/>
              </a:lnSpc>
              <a:spcBef>
                <a:spcPts val="600"/>
              </a:spcBef>
              <a:spcAft>
                <a:spcPts val="0"/>
              </a:spcAft>
              <a:buSzPts val="2030"/>
              <a:buNone/>
              <a:defRPr sz="1400">
                <a:solidFill>
                  <a:srgbClr val="888888"/>
                </a:solidFill>
              </a:defRPr>
            </a:lvl5pPr>
            <a:lvl6pPr marL="2743200" lvl="5" indent="-228600" algn="l" rtl="0">
              <a:lnSpc>
                <a:spcPct val="100000"/>
              </a:lnSpc>
              <a:spcBef>
                <a:spcPts val="600"/>
              </a:spcBef>
              <a:spcAft>
                <a:spcPts val="0"/>
              </a:spcAft>
              <a:buSzPts val="2030"/>
              <a:buNone/>
              <a:defRPr sz="1400">
                <a:solidFill>
                  <a:srgbClr val="888888"/>
                </a:solidFill>
              </a:defRPr>
            </a:lvl6pPr>
            <a:lvl7pPr marL="3200400" lvl="6" indent="-228600" algn="l" rtl="0">
              <a:lnSpc>
                <a:spcPct val="100000"/>
              </a:lnSpc>
              <a:spcBef>
                <a:spcPts val="600"/>
              </a:spcBef>
              <a:spcAft>
                <a:spcPts val="0"/>
              </a:spcAft>
              <a:buSzPts val="2030"/>
              <a:buNone/>
              <a:defRPr sz="1400">
                <a:solidFill>
                  <a:srgbClr val="888888"/>
                </a:solidFill>
              </a:defRPr>
            </a:lvl7pPr>
            <a:lvl8pPr marL="3657600" lvl="7" indent="-228600" algn="l" rtl="0">
              <a:lnSpc>
                <a:spcPct val="100000"/>
              </a:lnSpc>
              <a:spcBef>
                <a:spcPts val="600"/>
              </a:spcBef>
              <a:spcAft>
                <a:spcPts val="0"/>
              </a:spcAft>
              <a:buSzPts val="2030"/>
              <a:buNone/>
              <a:defRPr sz="1400">
                <a:solidFill>
                  <a:srgbClr val="888888"/>
                </a:solidFill>
              </a:defRPr>
            </a:lvl8pPr>
            <a:lvl9pPr marL="4114800" lvl="8" indent="-228600" algn="l" rtl="0">
              <a:lnSpc>
                <a:spcPct val="100000"/>
              </a:lnSpc>
              <a:spcBef>
                <a:spcPts val="600"/>
              </a:spcBef>
              <a:spcAft>
                <a:spcPts val="600"/>
              </a:spcAft>
              <a:buSzPts val="2030"/>
              <a:buNone/>
              <a:defRPr sz="1400">
                <a:solidFill>
                  <a:srgbClr val="888888"/>
                </a:solidFill>
              </a:defRPr>
            </a:lvl9pPr>
          </a:lstStyle>
          <a:p>
            <a:endParaRPr/>
          </a:p>
        </p:txBody>
      </p:sp>
      <p:sp>
        <p:nvSpPr>
          <p:cNvPr id="127" name="Google Shape;127;p16"/>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16"/>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p16"/>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484311" y="685800"/>
            <a:ext cx="10018800" cy="1752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17"/>
          <p:cNvSpPr txBox="1">
            <a:spLocks noGrp="1"/>
          </p:cNvSpPr>
          <p:nvPr>
            <p:ph type="body" idx="1"/>
          </p:nvPr>
        </p:nvSpPr>
        <p:spPr>
          <a:xfrm rot="5400000">
            <a:off x="4931523" y="-780301"/>
            <a:ext cx="3124200" cy="10018800"/>
          </a:xfrm>
          <a:prstGeom prst="rect">
            <a:avLst/>
          </a:prstGeom>
          <a:noFill/>
          <a:ln>
            <a:noFill/>
          </a:ln>
        </p:spPr>
        <p:txBody>
          <a:bodyPr spcFirstLastPara="1" wrap="square" lIns="91425" tIns="45700" rIns="91425" bIns="45700" anchor="t" anchorCtr="0">
            <a:noAutofit/>
          </a:bodyPr>
          <a:lstStyle>
            <a:lvl1pPr marL="457200" lvl="0" indent="-394335" algn="l" rtl="0">
              <a:lnSpc>
                <a:spcPct val="100000"/>
              </a:lnSpc>
              <a:spcBef>
                <a:spcPts val="360"/>
              </a:spcBef>
              <a:spcAft>
                <a:spcPts val="0"/>
              </a:spcAft>
              <a:buSzPts val="2610"/>
              <a:buChar char="•"/>
              <a:defRPr/>
            </a:lvl1pPr>
            <a:lvl2pPr marL="914400" lvl="1" indent="-394335" algn="l" rtl="0">
              <a:lnSpc>
                <a:spcPct val="100000"/>
              </a:lnSpc>
              <a:spcBef>
                <a:spcPts val="600"/>
              </a:spcBef>
              <a:spcAft>
                <a:spcPts val="0"/>
              </a:spcAft>
              <a:buSzPts val="2610"/>
              <a:buChar char="•"/>
              <a:defRPr/>
            </a:lvl2pPr>
            <a:lvl3pPr marL="1371600" lvl="2" indent="-394335" algn="l" rtl="0">
              <a:lnSpc>
                <a:spcPct val="100000"/>
              </a:lnSpc>
              <a:spcBef>
                <a:spcPts val="600"/>
              </a:spcBef>
              <a:spcAft>
                <a:spcPts val="0"/>
              </a:spcAft>
              <a:buSzPts val="2610"/>
              <a:buChar char="•"/>
              <a:defRPr/>
            </a:lvl3pPr>
            <a:lvl4pPr marL="1828800" lvl="3" indent="-394335" algn="l" rtl="0">
              <a:lnSpc>
                <a:spcPct val="100000"/>
              </a:lnSpc>
              <a:spcBef>
                <a:spcPts val="600"/>
              </a:spcBef>
              <a:spcAft>
                <a:spcPts val="0"/>
              </a:spcAft>
              <a:buSzPts val="2610"/>
              <a:buChar char="•"/>
              <a:defRPr/>
            </a:lvl4pPr>
            <a:lvl5pPr marL="2286000" lvl="4" indent="-394335" algn="l" rtl="0">
              <a:lnSpc>
                <a:spcPct val="100000"/>
              </a:lnSpc>
              <a:spcBef>
                <a:spcPts val="600"/>
              </a:spcBef>
              <a:spcAft>
                <a:spcPts val="0"/>
              </a:spcAft>
              <a:buSzPts val="2610"/>
              <a:buChar char="•"/>
              <a:defRPr/>
            </a:lvl5pPr>
            <a:lvl6pPr marL="2743200" lvl="5" indent="-394335" algn="l" rtl="0">
              <a:lnSpc>
                <a:spcPct val="100000"/>
              </a:lnSpc>
              <a:spcBef>
                <a:spcPts val="600"/>
              </a:spcBef>
              <a:spcAft>
                <a:spcPts val="0"/>
              </a:spcAft>
              <a:buSzPts val="2610"/>
              <a:buChar char="•"/>
              <a:defRPr/>
            </a:lvl6pPr>
            <a:lvl7pPr marL="3200400" lvl="6" indent="-394335" algn="l" rtl="0">
              <a:lnSpc>
                <a:spcPct val="100000"/>
              </a:lnSpc>
              <a:spcBef>
                <a:spcPts val="600"/>
              </a:spcBef>
              <a:spcAft>
                <a:spcPts val="0"/>
              </a:spcAft>
              <a:buSzPts val="2610"/>
              <a:buChar char="•"/>
              <a:defRPr/>
            </a:lvl7pPr>
            <a:lvl8pPr marL="3657600" lvl="7" indent="-394334" algn="l" rtl="0">
              <a:lnSpc>
                <a:spcPct val="100000"/>
              </a:lnSpc>
              <a:spcBef>
                <a:spcPts val="600"/>
              </a:spcBef>
              <a:spcAft>
                <a:spcPts val="0"/>
              </a:spcAft>
              <a:buSzPts val="2610"/>
              <a:buChar char="•"/>
              <a:defRPr/>
            </a:lvl8pPr>
            <a:lvl9pPr marL="4114800" lvl="8" indent="-394334" algn="l" rtl="0">
              <a:lnSpc>
                <a:spcPct val="100000"/>
              </a:lnSpc>
              <a:spcBef>
                <a:spcPts val="600"/>
              </a:spcBef>
              <a:spcAft>
                <a:spcPts val="600"/>
              </a:spcAft>
              <a:buSzPts val="2610"/>
              <a:buChar char="•"/>
              <a:defRPr/>
            </a:lvl9pPr>
          </a:lstStyle>
          <a:p>
            <a:endParaRPr/>
          </a:p>
        </p:txBody>
      </p:sp>
      <p:sp>
        <p:nvSpPr>
          <p:cNvPr id="133" name="Google Shape;133;p17"/>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p17"/>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p17"/>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rot="5400000">
            <a:off x="8065174" y="2353350"/>
            <a:ext cx="5105400" cy="17703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p18"/>
          <p:cNvSpPr txBox="1">
            <a:spLocks noGrp="1"/>
          </p:cNvSpPr>
          <p:nvPr>
            <p:ph type="body" idx="1"/>
          </p:nvPr>
        </p:nvSpPr>
        <p:spPr>
          <a:xfrm rot="5400000">
            <a:off x="2941554" y="-771300"/>
            <a:ext cx="5105400" cy="8019600"/>
          </a:xfrm>
          <a:prstGeom prst="rect">
            <a:avLst/>
          </a:prstGeom>
          <a:noFill/>
          <a:ln>
            <a:noFill/>
          </a:ln>
        </p:spPr>
        <p:txBody>
          <a:bodyPr spcFirstLastPara="1" wrap="square" lIns="91425" tIns="45700" rIns="91425" bIns="45700" anchor="t" anchorCtr="0">
            <a:noAutofit/>
          </a:bodyPr>
          <a:lstStyle>
            <a:lvl1pPr marL="457200" lvl="0" indent="-394335" algn="l" rtl="0">
              <a:lnSpc>
                <a:spcPct val="100000"/>
              </a:lnSpc>
              <a:spcBef>
                <a:spcPts val="360"/>
              </a:spcBef>
              <a:spcAft>
                <a:spcPts val="0"/>
              </a:spcAft>
              <a:buSzPts val="2610"/>
              <a:buChar char="•"/>
              <a:defRPr/>
            </a:lvl1pPr>
            <a:lvl2pPr marL="914400" lvl="1" indent="-394335" algn="l" rtl="0">
              <a:lnSpc>
                <a:spcPct val="100000"/>
              </a:lnSpc>
              <a:spcBef>
                <a:spcPts val="600"/>
              </a:spcBef>
              <a:spcAft>
                <a:spcPts val="0"/>
              </a:spcAft>
              <a:buSzPts val="2610"/>
              <a:buChar char="•"/>
              <a:defRPr/>
            </a:lvl2pPr>
            <a:lvl3pPr marL="1371600" lvl="2" indent="-394335" algn="l" rtl="0">
              <a:lnSpc>
                <a:spcPct val="100000"/>
              </a:lnSpc>
              <a:spcBef>
                <a:spcPts val="600"/>
              </a:spcBef>
              <a:spcAft>
                <a:spcPts val="0"/>
              </a:spcAft>
              <a:buSzPts val="2610"/>
              <a:buChar char="•"/>
              <a:defRPr/>
            </a:lvl3pPr>
            <a:lvl4pPr marL="1828800" lvl="3" indent="-394335" algn="l" rtl="0">
              <a:lnSpc>
                <a:spcPct val="100000"/>
              </a:lnSpc>
              <a:spcBef>
                <a:spcPts val="600"/>
              </a:spcBef>
              <a:spcAft>
                <a:spcPts val="0"/>
              </a:spcAft>
              <a:buSzPts val="2610"/>
              <a:buChar char="•"/>
              <a:defRPr/>
            </a:lvl4pPr>
            <a:lvl5pPr marL="2286000" lvl="4" indent="-394335" algn="l" rtl="0">
              <a:lnSpc>
                <a:spcPct val="100000"/>
              </a:lnSpc>
              <a:spcBef>
                <a:spcPts val="600"/>
              </a:spcBef>
              <a:spcAft>
                <a:spcPts val="0"/>
              </a:spcAft>
              <a:buSzPts val="2610"/>
              <a:buChar char="•"/>
              <a:defRPr/>
            </a:lvl5pPr>
            <a:lvl6pPr marL="2743200" lvl="5" indent="-394335" algn="l" rtl="0">
              <a:lnSpc>
                <a:spcPct val="100000"/>
              </a:lnSpc>
              <a:spcBef>
                <a:spcPts val="600"/>
              </a:spcBef>
              <a:spcAft>
                <a:spcPts val="0"/>
              </a:spcAft>
              <a:buSzPts val="2610"/>
              <a:buChar char="•"/>
              <a:defRPr/>
            </a:lvl6pPr>
            <a:lvl7pPr marL="3200400" lvl="6" indent="-394335" algn="l" rtl="0">
              <a:lnSpc>
                <a:spcPct val="100000"/>
              </a:lnSpc>
              <a:spcBef>
                <a:spcPts val="600"/>
              </a:spcBef>
              <a:spcAft>
                <a:spcPts val="0"/>
              </a:spcAft>
              <a:buSzPts val="2610"/>
              <a:buChar char="•"/>
              <a:defRPr/>
            </a:lvl7pPr>
            <a:lvl8pPr marL="3657600" lvl="7" indent="-394334" algn="l" rtl="0">
              <a:lnSpc>
                <a:spcPct val="100000"/>
              </a:lnSpc>
              <a:spcBef>
                <a:spcPts val="600"/>
              </a:spcBef>
              <a:spcAft>
                <a:spcPts val="0"/>
              </a:spcAft>
              <a:buSzPts val="2610"/>
              <a:buChar char="•"/>
              <a:defRPr/>
            </a:lvl8pPr>
            <a:lvl9pPr marL="4114800" lvl="8" indent="-394334" algn="l" rtl="0">
              <a:lnSpc>
                <a:spcPct val="100000"/>
              </a:lnSpc>
              <a:spcBef>
                <a:spcPts val="600"/>
              </a:spcBef>
              <a:spcAft>
                <a:spcPts val="600"/>
              </a:spcAft>
              <a:buSzPts val="2610"/>
              <a:buChar char="•"/>
              <a:defRPr/>
            </a:lvl9pPr>
          </a:lstStyle>
          <a:p>
            <a:endParaRPr/>
          </a:p>
        </p:txBody>
      </p:sp>
      <p:sp>
        <p:nvSpPr>
          <p:cNvPr id="139" name="Google Shape;139;p18"/>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18"/>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p18"/>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1484311" y="685800"/>
            <a:ext cx="10018800" cy="1752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Calibri"/>
              <a:buNone/>
              <a:defRPr>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3"/>
          <p:cNvSpPr txBox="1">
            <a:spLocks noGrp="1"/>
          </p:cNvSpPr>
          <p:nvPr>
            <p:ph type="body" idx="1"/>
          </p:nvPr>
        </p:nvSpPr>
        <p:spPr>
          <a:xfrm>
            <a:off x="1484310" y="2666999"/>
            <a:ext cx="10018800" cy="3124200"/>
          </a:xfrm>
          <a:prstGeom prst="rect">
            <a:avLst/>
          </a:prstGeom>
          <a:noFill/>
          <a:ln>
            <a:noFill/>
          </a:ln>
        </p:spPr>
        <p:txBody>
          <a:bodyPr spcFirstLastPara="1" wrap="square" lIns="91425" tIns="45700" rIns="91425" bIns="45700" anchor="ctr" anchorCtr="0">
            <a:noAutofit/>
          </a:bodyPr>
          <a:lstStyle>
            <a:lvl1pPr marL="457200" lvl="0" indent="-449580" algn="l" rtl="0">
              <a:lnSpc>
                <a:spcPct val="100000"/>
              </a:lnSpc>
              <a:spcBef>
                <a:spcPts val="480"/>
              </a:spcBef>
              <a:spcAft>
                <a:spcPts val="0"/>
              </a:spcAft>
              <a:buSzPts val="3480"/>
              <a:buChar char="•"/>
              <a:defRPr>
                <a:latin typeface="Calibri"/>
                <a:ea typeface="Calibri"/>
                <a:cs typeface="Calibri"/>
                <a:sym typeface="Calibri"/>
              </a:defRPr>
            </a:lvl1pPr>
            <a:lvl2pPr marL="914400" lvl="1" indent="-431165" algn="l" rtl="0">
              <a:lnSpc>
                <a:spcPct val="100000"/>
              </a:lnSpc>
              <a:spcBef>
                <a:spcPts val="600"/>
              </a:spcBef>
              <a:spcAft>
                <a:spcPts val="0"/>
              </a:spcAft>
              <a:buSzPts val="3190"/>
              <a:buChar char="•"/>
              <a:defRPr sz="2200">
                <a:latin typeface="Calibri"/>
                <a:ea typeface="Calibri"/>
                <a:cs typeface="Calibri"/>
                <a:sym typeface="Calibri"/>
              </a:defRPr>
            </a:lvl2pPr>
            <a:lvl3pPr marL="1371600" lvl="2" indent="-412750" algn="l" rtl="0">
              <a:lnSpc>
                <a:spcPct val="100000"/>
              </a:lnSpc>
              <a:spcBef>
                <a:spcPts val="600"/>
              </a:spcBef>
              <a:spcAft>
                <a:spcPts val="0"/>
              </a:spcAft>
              <a:buSzPts val="2900"/>
              <a:buChar char="•"/>
              <a:defRPr sz="2000">
                <a:latin typeface="Calibri"/>
                <a:ea typeface="Calibri"/>
                <a:cs typeface="Calibri"/>
                <a:sym typeface="Calibri"/>
              </a:defRPr>
            </a:lvl3pPr>
            <a:lvl4pPr marL="1828800" lvl="3" indent="-394335" algn="l" rtl="0">
              <a:lnSpc>
                <a:spcPct val="100000"/>
              </a:lnSpc>
              <a:spcBef>
                <a:spcPts val="600"/>
              </a:spcBef>
              <a:spcAft>
                <a:spcPts val="0"/>
              </a:spcAft>
              <a:buSzPts val="2610"/>
              <a:buChar char="•"/>
              <a:defRPr sz="1800">
                <a:latin typeface="Calibri"/>
                <a:ea typeface="Calibri"/>
                <a:cs typeface="Calibri"/>
                <a:sym typeface="Calibri"/>
              </a:defRPr>
            </a:lvl4pPr>
            <a:lvl5pPr marL="2286000" lvl="4" indent="-375920" algn="l" rtl="0">
              <a:lnSpc>
                <a:spcPct val="100000"/>
              </a:lnSpc>
              <a:spcBef>
                <a:spcPts val="600"/>
              </a:spcBef>
              <a:spcAft>
                <a:spcPts val="0"/>
              </a:spcAft>
              <a:buSzPts val="2320"/>
              <a:buChar char="•"/>
              <a:defRPr sz="1600">
                <a:latin typeface="Calibri"/>
                <a:ea typeface="Calibri"/>
                <a:cs typeface="Calibri"/>
                <a:sym typeface="Calibri"/>
              </a:defRPr>
            </a:lvl5pPr>
            <a:lvl6pPr marL="2743200" lvl="5" indent="-394335" algn="l" rtl="0">
              <a:lnSpc>
                <a:spcPct val="100000"/>
              </a:lnSpc>
              <a:spcBef>
                <a:spcPts val="600"/>
              </a:spcBef>
              <a:spcAft>
                <a:spcPts val="0"/>
              </a:spcAft>
              <a:buSzPts val="2610"/>
              <a:buChar char="•"/>
              <a:defRPr/>
            </a:lvl6pPr>
            <a:lvl7pPr marL="3200400" lvl="6" indent="-394335" algn="l" rtl="0">
              <a:lnSpc>
                <a:spcPct val="100000"/>
              </a:lnSpc>
              <a:spcBef>
                <a:spcPts val="600"/>
              </a:spcBef>
              <a:spcAft>
                <a:spcPts val="0"/>
              </a:spcAft>
              <a:buSzPts val="2610"/>
              <a:buChar char="•"/>
              <a:defRPr/>
            </a:lvl7pPr>
            <a:lvl8pPr marL="3657600" lvl="7" indent="-394334" algn="l" rtl="0">
              <a:lnSpc>
                <a:spcPct val="100000"/>
              </a:lnSpc>
              <a:spcBef>
                <a:spcPts val="600"/>
              </a:spcBef>
              <a:spcAft>
                <a:spcPts val="0"/>
              </a:spcAft>
              <a:buSzPts val="2610"/>
              <a:buChar char="•"/>
              <a:defRPr/>
            </a:lvl8pPr>
            <a:lvl9pPr marL="4114800" lvl="8" indent="-394334" algn="l" rtl="0">
              <a:lnSpc>
                <a:spcPct val="100000"/>
              </a:lnSpc>
              <a:spcBef>
                <a:spcPts val="600"/>
              </a:spcBef>
              <a:spcAft>
                <a:spcPts val="600"/>
              </a:spcAft>
              <a:buSzPts val="2610"/>
              <a:buChar char="•"/>
              <a:defRPr/>
            </a:lvl9pPr>
          </a:lstStyle>
          <a:p>
            <a:endParaRPr/>
          </a:p>
        </p:txBody>
      </p:sp>
      <p:sp>
        <p:nvSpPr>
          <p:cNvPr id="38" name="Google Shape;38;p3"/>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Google Shape;39;p3"/>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3"/>
          <p:cNvSpPr txBox="1">
            <a:spLocks noGrp="1"/>
          </p:cNvSpPr>
          <p:nvPr>
            <p:ph type="sldNum" idx="12"/>
          </p:nvPr>
        </p:nvSpPr>
        <p:spPr>
          <a:xfrm>
            <a:off x="10951856" y="5867131"/>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2572279" y="2666999"/>
            <a:ext cx="8930700" cy="21105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Clr>
                <a:schemeClr val="dk1"/>
              </a:buClr>
              <a:buSzPts val="4000"/>
              <a:buFont typeface="Calibri"/>
              <a:buNone/>
              <a:defRPr sz="40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 name="Google Shape;43;p4"/>
          <p:cNvSpPr txBox="1">
            <a:spLocks noGrp="1"/>
          </p:cNvSpPr>
          <p:nvPr>
            <p:ph type="body" idx="1"/>
          </p:nvPr>
        </p:nvSpPr>
        <p:spPr>
          <a:xfrm>
            <a:off x="2572278" y="4777381"/>
            <a:ext cx="8930700" cy="860400"/>
          </a:xfrm>
          <a:prstGeom prst="rect">
            <a:avLst/>
          </a:prstGeom>
          <a:noFill/>
          <a:ln>
            <a:noFill/>
          </a:ln>
        </p:spPr>
        <p:txBody>
          <a:bodyPr spcFirstLastPara="1" wrap="square" lIns="91425" tIns="45700" rIns="91425" bIns="45700" anchor="t" anchorCtr="0">
            <a:noAutofit/>
          </a:bodyPr>
          <a:lstStyle>
            <a:lvl1pPr marL="457200" lvl="0" indent="-228600" algn="r" rtl="0">
              <a:lnSpc>
                <a:spcPct val="100000"/>
              </a:lnSpc>
              <a:spcBef>
                <a:spcPts val="400"/>
              </a:spcBef>
              <a:spcAft>
                <a:spcPts val="0"/>
              </a:spcAft>
              <a:buSzPts val="2900"/>
              <a:buNone/>
              <a:defRPr sz="2000">
                <a:solidFill>
                  <a:schemeClr val="dk1"/>
                </a:solidFill>
              </a:defRPr>
            </a:lvl1pPr>
            <a:lvl2pPr marL="914400" lvl="1" indent="-228600" algn="l" rtl="0">
              <a:lnSpc>
                <a:spcPct val="100000"/>
              </a:lnSpc>
              <a:spcBef>
                <a:spcPts val="600"/>
              </a:spcBef>
              <a:spcAft>
                <a:spcPts val="0"/>
              </a:spcAft>
              <a:buSzPts val="2610"/>
              <a:buNone/>
              <a:defRPr sz="1800">
                <a:solidFill>
                  <a:srgbClr val="888888"/>
                </a:solidFill>
              </a:defRPr>
            </a:lvl2pPr>
            <a:lvl3pPr marL="1371600" lvl="2" indent="-228600" algn="l" rtl="0">
              <a:lnSpc>
                <a:spcPct val="100000"/>
              </a:lnSpc>
              <a:spcBef>
                <a:spcPts val="600"/>
              </a:spcBef>
              <a:spcAft>
                <a:spcPts val="0"/>
              </a:spcAft>
              <a:buSzPts val="2320"/>
              <a:buNone/>
              <a:defRPr sz="1600">
                <a:solidFill>
                  <a:srgbClr val="888888"/>
                </a:solidFill>
              </a:defRPr>
            </a:lvl3pPr>
            <a:lvl4pPr marL="1828800" lvl="3" indent="-228600" algn="l" rtl="0">
              <a:lnSpc>
                <a:spcPct val="100000"/>
              </a:lnSpc>
              <a:spcBef>
                <a:spcPts val="600"/>
              </a:spcBef>
              <a:spcAft>
                <a:spcPts val="0"/>
              </a:spcAft>
              <a:buSzPts val="2030"/>
              <a:buNone/>
              <a:defRPr sz="1400">
                <a:solidFill>
                  <a:srgbClr val="888888"/>
                </a:solidFill>
              </a:defRPr>
            </a:lvl4pPr>
            <a:lvl5pPr marL="2286000" lvl="4" indent="-228600" algn="l" rtl="0">
              <a:lnSpc>
                <a:spcPct val="100000"/>
              </a:lnSpc>
              <a:spcBef>
                <a:spcPts val="600"/>
              </a:spcBef>
              <a:spcAft>
                <a:spcPts val="0"/>
              </a:spcAft>
              <a:buSzPts val="2030"/>
              <a:buNone/>
              <a:defRPr sz="1400">
                <a:solidFill>
                  <a:srgbClr val="888888"/>
                </a:solidFill>
              </a:defRPr>
            </a:lvl5pPr>
            <a:lvl6pPr marL="2743200" lvl="5" indent="-228600" algn="l" rtl="0">
              <a:lnSpc>
                <a:spcPct val="100000"/>
              </a:lnSpc>
              <a:spcBef>
                <a:spcPts val="600"/>
              </a:spcBef>
              <a:spcAft>
                <a:spcPts val="0"/>
              </a:spcAft>
              <a:buSzPts val="2030"/>
              <a:buNone/>
              <a:defRPr sz="1400">
                <a:solidFill>
                  <a:srgbClr val="888888"/>
                </a:solidFill>
              </a:defRPr>
            </a:lvl6pPr>
            <a:lvl7pPr marL="3200400" lvl="6" indent="-228600" algn="l" rtl="0">
              <a:lnSpc>
                <a:spcPct val="100000"/>
              </a:lnSpc>
              <a:spcBef>
                <a:spcPts val="600"/>
              </a:spcBef>
              <a:spcAft>
                <a:spcPts val="0"/>
              </a:spcAft>
              <a:buSzPts val="2030"/>
              <a:buNone/>
              <a:defRPr sz="1400">
                <a:solidFill>
                  <a:srgbClr val="888888"/>
                </a:solidFill>
              </a:defRPr>
            </a:lvl7pPr>
            <a:lvl8pPr marL="3657600" lvl="7" indent="-228600" algn="l" rtl="0">
              <a:lnSpc>
                <a:spcPct val="100000"/>
              </a:lnSpc>
              <a:spcBef>
                <a:spcPts val="600"/>
              </a:spcBef>
              <a:spcAft>
                <a:spcPts val="0"/>
              </a:spcAft>
              <a:buSzPts val="2030"/>
              <a:buNone/>
              <a:defRPr sz="1400">
                <a:solidFill>
                  <a:srgbClr val="888888"/>
                </a:solidFill>
              </a:defRPr>
            </a:lvl8pPr>
            <a:lvl9pPr marL="4114800" lvl="8" indent="-228600" algn="l" rtl="0">
              <a:lnSpc>
                <a:spcPct val="100000"/>
              </a:lnSpc>
              <a:spcBef>
                <a:spcPts val="600"/>
              </a:spcBef>
              <a:spcAft>
                <a:spcPts val="600"/>
              </a:spcAft>
              <a:buSzPts val="2030"/>
              <a:buNone/>
              <a:defRPr sz="1400">
                <a:solidFill>
                  <a:srgbClr val="888888"/>
                </a:solidFill>
              </a:defRPr>
            </a:lvl9pPr>
          </a:lstStyle>
          <a:p>
            <a:endParaRPr/>
          </a:p>
        </p:txBody>
      </p:sp>
      <p:sp>
        <p:nvSpPr>
          <p:cNvPr id="44" name="Google Shape;44;p4"/>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4"/>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Google Shape;46;p4"/>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1484311" y="685800"/>
            <a:ext cx="10018800" cy="1752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1484312" y="2666999"/>
            <a:ext cx="4895100" cy="3124200"/>
          </a:xfrm>
          <a:prstGeom prst="rect">
            <a:avLst/>
          </a:prstGeom>
          <a:noFill/>
          <a:ln>
            <a:noFill/>
          </a:ln>
        </p:spPr>
        <p:txBody>
          <a:bodyPr spcFirstLastPara="1" wrap="square" lIns="91425" tIns="45700" rIns="91425" bIns="45700" anchor="ctr" anchorCtr="0">
            <a:noAutofit/>
          </a:bodyPr>
          <a:lstStyle>
            <a:lvl1pPr marL="457200" lvl="0" indent="-394335" algn="l" rtl="0">
              <a:lnSpc>
                <a:spcPct val="100000"/>
              </a:lnSpc>
              <a:spcBef>
                <a:spcPts val="360"/>
              </a:spcBef>
              <a:spcAft>
                <a:spcPts val="0"/>
              </a:spcAft>
              <a:buSzPts val="2610"/>
              <a:buChar char="•"/>
              <a:defRPr sz="1800"/>
            </a:lvl1pPr>
            <a:lvl2pPr marL="914400" lvl="1" indent="-375919" algn="l" rtl="0">
              <a:lnSpc>
                <a:spcPct val="100000"/>
              </a:lnSpc>
              <a:spcBef>
                <a:spcPts val="600"/>
              </a:spcBef>
              <a:spcAft>
                <a:spcPts val="0"/>
              </a:spcAft>
              <a:buSzPts val="2320"/>
              <a:buChar char="•"/>
              <a:defRPr sz="1600"/>
            </a:lvl2pPr>
            <a:lvl3pPr marL="1371600" lvl="2" indent="-357505" algn="l" rtl="0">
              <a:lnSpc>
                <a:spcPct val="100000"/>
              </a:lnSpc>
              <a:spcBef>
                <a:spcPts val="600"/>
              </a:spcBef>
              <a:spcAft>
                <a:spcPts val="0"/>
              </a:spcAft>
              <a:buSzPts val="2030"/>
              <a:buChar char="•"/>
              <a:defRPr sz="1400"/>
            </a:lvl3pPr>
            <a:lvl4pPr marL="1828800" lvl="3" indent="-339089" algn="l" rtl="0">
              <a:lnSpc>
                <a:spcPct val="100000"/>
              </a:lnSpc>
              <a:spcBef>
                <a:spcPts val="600"/>
              </a:spcBef>
              <a:spcAft>
                <a:spcPts val="0"/>
              </a:spcAft>
              <a:buSzPts val="1740"/>
              <a:buChar char="•"/>
              <a:defRPr sz="1200"/>
            </a:lvl4pPr>
            <a:lvl5pPr marL="2286000" lvl="4" indent="-339089" algn="l" rtl="0">
              <a:lnSpc>
                <a:spcPct val="100000"/>
              </a:lnSpc>
              <a:spcBef>
                <a:spcPts val="600"/>
              </a:spcBef>
              <a:spcAft>
                <a:spcPts val="0"/>
              </a:spcAft>
              <a:buSzPts val="1740"/>
              <a:buChar char="•"/>
              <a:defRPr sz="1200"/>
            </a:lvl5pPr>
            <a:lvl6pPr marL="2743200" lvl="5" indent="-339089" algn="l" rtl="0">
              <a:lnSpc>
                <a:spcPct val="100000"/>
              </a:lnSpc>
              <a:spcBef>
                <a:spcPts val="600"/>
              </a:spcBef>
              <a:spcAft>
                <a:spcPts val="0"/>
              </a:spcAft>
              <a:buSzPts val="1740"/>
              <a:buChar char="•"/>
              <a:defRPr sz="1200"/>
            </a:lvl6pPr>
            <a:lvl7pPr marL="3200400" lvl="6" indent="-339089" algn="l" rtl="0">
              <a:lnSpc>
                <a:spcPct val="100000"/>
              </a:lnSpc>
              <a:spcBef>
                <a:spcPts val="600"/>
              </a:spcBef>
              <a:spcAft>
                <a:spcPts val="0"/>
              </a:spcAft>
              <a:buSzPts val="1740"/>
              <a:buChar char="•"/>
              <a:defRPr sz="1200"/>
            </a:lvl7pPr>
            <a:lvl8pPr marL="3657600" lvl="7" indent="-339090" algn="l" rtl="0">
              <a:lnSpc>
                <a:spcPct val="100000"/>
              </a:lnSpc>
              <a:spcBef>
                <a:spcPts val="600"/>
              </a:spcBef>
              <a:spcAft>
                <a:spcPts val="0"/>
              </a:spcAft>
              <a:buSzPts val="1740"/>
              <a:buChar char="•"/>
              <a:defRPr sz="1200"/>
            </a:lvl8pPr>
            <a:lvl9pPr marL="4114800" lvl="8" indent="-339090" algn="l" rtl="0">
              <a:lnSpc>
                <a:spcPct val="100000"/>
              </a:lnSpc>
              <a:spcBef>
                <a:spcPts val="600"/>
              </a:spcBef>
              <a:spcAft>
                <a:spcPts val="600"/>
              </a:spcAft>
              <a:buSzPts val="1740"/>
              <a:buChar char="•"/>
              <a:defRPr sz="1200"/>
            </a:lvl9pPr>
          </a:lstStyle>
          <a:p>
            <a:endParaRPr/>
          </a:p>
        </p:txBody>
      </p:sp>
      <p:sp>
        <p:nvSpPr>
          <p:cNvPr id="50" name="Google Shape;50;p5"/>
          <p:cNvSpPr txBox="1">
            <a:spLocks noGrp="1"/>
          </p:cNvSpPr>
          <p:nvPr>
            <p:ph type="body" idx="2"/>
          </p:nvPr>
        </p:nvSpPr>
        <p:spPr>
          <a:xfrm>
            <a:off x="6607967" y="2667000"/>
            <a:ext cx="4895100" cy="3124200"/>
          </a:xfrm>
          <a:prstGeom prst="rect">
            <a:avLst/>
          </a:prstGeom>
          <a:noFill/>
          <a:ln>
            <a:noFill/>
          </a:ln>
        </p:spPr>
        <p:txBody>
          <a:bodyPr spcFirstLastPara="1" wrap="square" lIns="91425" tIns="45700" rIns="91425" bIns="45700" anchor="ctr" anchorCtr="0">
            <a:noAutofit/>
          </a:bodyPr>
          <a:lstStyle>
            <a:lvl1pPr marL="457200" lvl="0" indent="-394335" algn="l" rtl="0">
              <a:lnSpc>
                <a:spcPct val="100000"/>
              </a:lnSpc>
              <a:spcBef>
                <a:spcPts val="360"/>
              </a:spcBef>
              <a:spcAft>
                <a:spcPts val="0"/>
              </a:spcAft>
              <a:buSzPts val="2610"/>
              <a:buChar char="•"/>
              <a:defRPr sz="1800"/>
            </a:lvl1pPr>
            <a:lvl2pPr marL="914400" lvl="1" indent="-375919" algn="l" rtl="0">
              <a:lnSpc>
                <a:spcPct val="100000"/>
              </a:lnSpc>
              <a:spcBef>
                <a:spcPts val="600"/>
              </a:spcBef>
              <a:spcAft>
                <a:spcPts val="0"/>
              </a:spcAft>
              <a:buSzPts val="2320"/>
              <a:buChar char="•"/>
              <a:defRPr sz="1600"/>
            </a:lvl2pPr>
            <a:lvl3pPr marL="1371600" lvl="2" indent="-357505" algn="l" rtl="0">
              <a:lnSpc>
                <a:spcPct val="100000"/>
              </a:lnSpc>
              <a:spcBef>
                <a:spcPts val="600"/>
              </a:spcBef>
              <a:spcAft>
                <a:spcPts val="0"/>
              </a:spcAft>
              <a:buSzPts val="2030"/>
              <a:buChar char="•"/>
              <a:defRPr sz="1400"/>
            </a:lvl3pPr>
            <a:lvl4pPr marL="1828800" lvl="3" indent="-339089" algn="l" rtl="0">
              <a:lnSpc>
                <a:spcPct val="100000"/>
              </a:lnSpc>
              <a:spcBef>
                <a:spcPts val="600"/>
              </a:spcBef>
              <a:spcAft>
                <a:spcPts val="0"/>
              </a:spcAft>
              <a:buSzPts val="1740"/>
              <a:buChar char="•"/>
              <a:defRPr sz="1200"/>
            </a:lvl4pPr>
            <a:lvl5pPr marL="2286000" lvl="4" indent="-339089" algn="l" rtl="0">
              <a:lnSpc>
                <a:spcPct val="100000"/>
              </a:lnSpc>
              <a:spcBef>
                <a:spcPts val="600"/>
              </a:spcBef>
              <a:spcAft>
                <a:spcPts val="0"/>
              </a:spcAft>
              <a:buSzPts val="1740"/>
              <a:buChar char="•"/>
              <a:defRPr sz="1200"/>
            </a:lvl5pPr>
            <a:lvl6pPr marL="2743200" lvl="5" indent="-339089" algn="l" rtl="0">
              <a:lnSpc>
                <a:spcPct val="100000"/>
              </a:lnSpc>
              <a:spcBef>
                <a:spcPts val="600"/>
              </a:spcBef>
              <a:spcAft>
                <a:spcPts val="0"/>
              </a:spcAft>
              <a:buSzPts val="1740"/>
              <a:buChar char="•"/>
              <a:defRPr sz="1200"/>
            </a:lvl6pPr>
            <a:lvl7pPr marL="3200400" lvl="6" indent="-339089" algn="l" rtl="0">
              <a:lnSpc>
                <a:spcPct val="100000"/>
              </a:lnSpc>
              <a:spcBef>
                <a:spcPts val="600"/>
              </a:spcBef>
              <a:spcAft>
                <a:spcPts val="0"/>
              </a:spcAft>
              <a:buSzPts val="1740"/>
              <a:buChar char="•"/>
              <a:defRPr sz="1200"/>
            </a:lvl7pPr>
            <a:lvl8pPr marL="3657600" lvl="7" indent="-339090" algn="l" rtl="0">
              <a:lnSpc>
                <a:spcPct val="100000"/>
              </a:lnSpc>
              <a:spcBef>
                <a:spcPts val="600"/>
              </a:spcBef>
              <a:spcAft>
                <a:spcPts val="0"/>
              </a:spcAft>
              <a:buSzPts val="1740"/>
              <a:buChar char="•"/>
              <a:defRPr sz="1200"/>
            </a:lvl8pPr>
            <a:lvl9pPr marL="4114800" lvl="8" indent="-339090" algn="l" rtl="0">
              <a:lnSpc>
                <a:spcPct val="100000"/>
              </a:lnSpc>
              <a:spcBef>
                <a:spcPts val="600"/>
              </a:spcBef>
              <a:spcAft>
                <a:spcPts val="600"/>
              </a:spcAft>
              <a:buSzPts val="1740"/>
              <a:buChar char="•"/>
              <a:defRPr sz="1200"/>
            </a:lvl9pPr>
          </a:lstStyle>
          <a:p>
            <a:endParaRPr/>
          </a:p>
        </p:txBody>
      </p:sp>
      <p:sp>
        <p:nvSpPr>
          <p:cNvPr id="51" name="Google Shape;51;p5"/>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484311" y="685800"/>
            <a:ext cx="10018800" cy="1752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1772179" y="2658533"/>
            <a:ext cx="46071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560"/>
              </a:spcBef>
              <a:spcAft>
                <a:spcPts val="0"/>
              </a:spcAft>
              <a:buSzPts val="4060"/>
              <a:buNone/>
              <a:defRPr sz="2800" b="0">
                <a:solidFill>
                  <a:srgbClr val="1186C3"/>
                </a:solidFill>
              </a:defRPr>
            </a:lvl1pPr>
            <a:lvl2pPr marL="914400" lvl="1" indent="-228600" algn="l" rtl="0">
              <a:lnSpc>
                <a:spcPct val="100000"/>
              </a:lnSpc>
              <a:spcBef>
                <a:spcPts val="600"/>
              </a:spcBef>
              <a:spcAft>
                <a:spcPts val="0"/>
              </a:spcAft>
              <a:buSzPts val="2900"/>
              <a:buNone/>
              <a:defRPr sz="2000" b="1"/>
            </a:lvl2pPr>
            <a:lvl3pPr marL="1371600" lvl="2" indent="-228600" algn="l" rtl="0">
              <a:lnSpc>
                <a:spcPct val="100000"/>
              </a:lnSpc>
              <a:spcBef>
                <a:spcPts val="600"/>
              </a:spcBef>
              <a:spcAft>
                <a:spcPts val="0"/>
              </a:spcAft>
              <a:buSzPts val="2610"/>
              <a:buNone/>
              <a:defRPr sz="1800" b="1"/>
            </a:lvl3pPr>
            <a:lvl4pPr marL="1828800" lvl="3" indent="-228600" algn="l" rtl="0">
              <a:lnSpc>
                <a:spcPct val="100000"/>
              </a:lnSpc>
              <a:spcBef>
                <a:spcPts val="600"/>
              </a:spcBef>
              <a:spcAft>
                <a:spcPts val="0"/>
              </a:spcAft>
              <a:buSzPts val="2320"/>
              <a:buNone/>
              <a:defRPr sz="1600" b="1"/>
            </a:lvl4pPr>
            <a:lvl5pPr marL="2286000" lvl="4" indent="-228600" algn="l" rtl="0">
              <a:lnSpc>
                <a:spcPct val="100000"/>
              </a:lnSpc>
              <a:spcBef>
                <a:spcPts val="600"/>
              </a:spcBef>
              <a:spcAft>
                <a:spcPts val="0"/>
              </a:spcAft>
              <a:buSzPts val="2320"/>
              <a:buNone/>
              <a:defRPr sz="1600" b="1"/>
            </a:lvl5pPr>
            <a:lvl6pPr marL="2743200" lvl="5" indent="-228600" algn="l" rtl="0">
              <a:lnSpc>
                <a:spcPct val="100000"/>
              </a:lnSpc>
              <a:spcBef>
                <a:spcPts val="600"/>
              </a:spcBef>
              <a:spcAft>
                <a:spcPts val="0"/>
              </a:spcAft>
              <a:buSzPts val="2320"/>
              <a:buNone/>
              <a:defRPr sz="1600" b="1"/>
            </a:lvl6pPr>
            <a:lvl7pPr marL="3200400" lvl="6" indent="-228600" algn="l" rtl="0">
              <a:lnSpc>
                <a:spcPct val="100000"/>
              </a:lnSpc>
              <a:spcBef>
                <a:spcPts val="600"/>
              </a:spcBef>
              <a:spcAft>
                <a:spcPts val="0"/>
              </a:spcAft>
              <a:buSzPts val="2320"/>
              <a:buNone/>
              <a:defRPr sz="1600" b="1"/>
            </a:lvl7pPr>
            <a:lvl8pPr marL="3657600" lvl="7" indent="-228600" algn="l" rtl="0">
              <a:lnSpc>
                <a:spcPct val="100000"/>
              </a:lnSpc>
              <a:spcBef>
                <a:spcPts val="600"/>
              </a:spcBef>
              <a:spcAft>
                <a:spcPts val="0"/>
              </a:spcAft>
              <a:buSzPts val="2320"/>
              <a:buNone/>
              <a:defRPr sz="1600" b="1"/>
            </a:lvl8pPr>
            <a:lvl9pPr marL="4114800" lvl="8" indent="-228600" algn="l" rtl="0">
              <a:lnSpc>
                <a:spcPct val="100000"/>
              </a:lnSpc>
              <a:spcBef>
                <a:spcPts val="600"/>
              </a:spcBef>
              <a:spcAft>
                <a:spcPts val="600"/>
              </a:spcAft>
              <a:buSzPts val="2320"/>
              <a:buNone/>
              <a:defRPr sz="1600" b="1"/>
            </a:lvl9pPr>
          </a:lstStyle>
          <a:p>
            <a:endParaRPr/>
          </a:p>
        </p:txBody>
      </p:sp>
      <p:sp>
        <p:nvSpPr>
          <p:cNvPr id="57" name="Google Shape;57;p6"/>
          <p:cNvSpPr txBox="1">
            <a:spLocks noGrp="1"/>
          </p:cNvSpPr>
          <p:nvPr>
            <p:ph type="body" idx="2"/>
          </p:nvPr>
        </p:nvSpPr>
        <p:spPr>
          <a:xfrm>
            <a:off x="1484311" y="3335337"/>
            <a:ext cx="4895100" cy="2455800"/>
          </a:xfrm>
          <a:prstGeom prst="rect">
            <a:avLst/>
          </a:prstGeom>
          <a:noFill/>
          <a:ln>
            <a:noFill/>
          </a:ln>
        </p:spPr>
        <p:txBody>
          <a:bodyPr spcFirstLastPara="1" wrap="square" lIns="91425" tIns="45700" rIns="91425" bIns="45700" anchor="t" anchorCtr="0">
            <a:noAutofit/>
          </a:bodyPr>
          <a:lstStyle>
            <a:lvl1pPr marL="457200" lvl="0" indent="-394335" algn="l" rtl="0">
              <a:lnSpc>
                <a:spcPct val="100000"/>
              </a:lnSpc>
              <a:spcBef>
                <a:spcPts val="360"/>
              </a:spcBef>
              <a:spcAft>
                <a:spcPts val="0"/>
              </a:spcAft>
              <a:buSzPts val="2610"/>
              <a:buChar char="•"/>
              <a:defRPr sz="1800"/>
            </a:lvl1pPr>
            <a:lvl2pPr marL="914400" lvl="1" indent="-375919" algn="l" rtl="0">
              <a:lnSpc>
                <a:spcPct val="100000"/>
              </a:lnSpc>
              <a:spcBef>
                <a:spcPts val="600"/>
              </a:spcBef>
              <a:spcAft>
                <a:spcPts val="0"/>
              </a:spcAft>
              <a:buSzPts val="2320"/>
              <a:buChar char="•"/>
              <a:defRPr sz="1600"/>
            </a:lvl2pPr>
            <a:lvl3pPr marL="1371600" lvl="2" indent="-357505" algn="l" rtl="0">
              <a:lnSpc>
                <a:spcPct val="100000"/>
              </a:lnSpc>
              <a:spcBef>
                <a:spcPts val="600"/>
              </a:spcBef>
              <a:spcAft>
                <a:spcPts val="0"/>
              </a:spcAft>
              <a:buSzPts val="2030"/>
              <a:buChar char="•"/>
              <a:defRPr sz="1400"/>
            </a:lvl3pPr>
            <a:lvl4pPr marL="1828800" lvl="3" indent="-339089" algn="l" rtl="0">
              <a:lnSpc>
                <a:spcPct val="100000"/>
              </a:lnSpc>
              <a:spcBef>
                <a:spcPts val="600"/>
              </a:spcBef>
              <a:spcAft>
                <a:spcPts val="0"/>
              </a:spcAft>
              <a:buSzPts val="1740"/>
              <a:buChar char="•"/>
              <a:defRPr sz="1200"/>
            </a:lvl4pPr>
            <a:lvl5pPr marL="2286000" lvl="4" indent="-339089" algn="l" rtl="0">
              <a:lnSpc>
                <a:spcPct val="100000"/>
              </a:lnSpc>
              <a:spcBef>
                <a:spcPts val="600"/>
              </a:spcBef>
              <a:spcAft>
                <a:spcPts val="0"/>
              </a:spcAft>
              <a:buSzPts val="1740"/>
              <a:buChar char="•"/>
              <a:defRPr sz="1200"/>
            </a:lvl5pPr>
            <a:lvl6pPr marL="2743200" lvl="5" indent="-339089" algn="l" rtl="0">
              <a:lnSpc>
                <a:spcPct val="100000"/>
              </a:lnSpc>
              <a:spcBef>
                <a:spcPts val="600"/>
              </a:spcBef>
              <a:spcAft>
                <a:spcPts val="0"/>
              </a:spcAft>
              <a:buSzPts val="1740"/>
              <a:buChar char="•"/>
              <a:defRPr sz="1200"/>
            </a:lvl6pPr>
            <a:lvl7pPr marL="3200400" lvl="6" indent="-339089" algn="l" rtl="0">
              <a:lnSpc>
                <a:spcPct val="100000"/>
              </a:lnSpc>
              <a:spcBef>
                <a:spcPts val="600"/>
              </a:spcBef>
              <a:spcAft>
                <a:spcPts val="0"/>
              </a:spcAft>
              <a:buSzPts val="1740"/>
              <a:buChar char="•"/>
              <a:defRPr sz="1200"/>
            </a:lvl7pPr>
            <a:lvl8pPr marL="3657600" lvl="7" indent="-339090" algn="l" rtl="0">
              <a:lnSpc>
                <a:spcPct val="100000"/>
              </a:lnSpc>
              <a:spcBef>
                <a:spcPts val="600"/>
              </a:spcBef>
              <a:spcAft>
                <a:spcPts val="0"/>
              </a:spcAft>
              <a:buSzPts val="1740"/>
              <a:buChar char="•"/>
              <a:defRPr sz="1200"/>
            </a:lvl8pPr>
            <a:lvl9pPr marL="4114800" lvl="8" indent="-339090" algn="l" rtl="0">
              <a:lnSpc>
                <a:spcPct val="100000"/>
              </a:lnSpc>
              <a:spcBef>
                <a:spcPts val="600"/>
              </a:spcBef>
              <a:spcAft>
                <a:spcPts val="600"/>
              </a:spcAft>
              <a:buSzPts val="1740"/>
              <a:buChar char="•"/>
              <a:defRPr sz="1200"/>
            </a:lvl9pPr>
          </a:lstStyle>
          <a:p>
            <a:endParaRPr/>
          </a:p>
        </p:txBody>
      </p:sp>
      <p:sp>
        <p:nvSpPr>
          <p:cNvPr id="58" name="Google Shape;58;p6"/>
          <p:cNvSpPr txBox="1">
            <a:spLocks noGrp="1"/>
          </p:cNvSpPr>
          <p:nvPr>
            <p:ph type="body" idx="3"/>
          </p:nvPr>
        </p:nvSpPr>
        <p:spPr>
          <a:xfrm>
            <a:off x="6880487" y="2667000"/>
            <a:ext cx="4622400" cy="576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560"/>
              </a:spcBef>
              <a:spcAft>
                <a:spcPts val="0"/>
              </a:spcAft>
              <a:buSzPts val="4060"/>
              <a:buNone/>
              <a:defRPr sz="2800" b="0">
                <a:solidFill>
                  <a:srgbClr val="1186C3"/>
                </a:solidFill>
              </a:defRPr>
            </a:lvl1pPr>
            <a:lvl2pPr marL="914400" lvl="1" indent="-228600" algn="l" rtl="0">
              <a:lnSpc>
                <a:spcPct val="100000"/>
              </a:lnSpc>
              <a:spcBef>
                <a:spcPts val="600"/>
              </a:spcBef>
              <a:spcAft>
                <a:spcPts val="0"/>
              </a:spcAft>
              <a:buSzPts val="2900"/>
              <a:buNone/>
              <a:defRPr sz="2000" b="1"/>
            </a:lvl2pPr>
            <a:lvl3pPr marL="1371600" lvl="2" indent="-228600" algn="l" rtl="0">
              <a:lnSpc>
                <a:spcPct val="100000"/>
              </a:lnSpc>
              <a:spcBef>
                <a:spcPts val="600"/>
              </a:spcBef>
              <a:spcAft>
                <a:spcPts val="0"/>
              </a:spcAft>
              <a:buSzPts val="2610"/>
              <a:buNone/>
              <a:defRPr sz="1800" b="1"/>
            </a:lvl3pPr>
            <a:lvl4pPr marL="1828800" lvl="3" indent="-228600" algn="l" rtl="0">
              <a:lnSpc>
                <a:spcPct val="100000"/>
              </a:lnSpc>
              <a:spcBef>
                <a:spcPts val="600"/>
              </a:spcBef>
              <a:spcAft>
                <a:spcPts val="0"/>
              </a:spcAft>
              <a:buSzPts val="2320"/>
              <a:buNone/>
              <a:defRPr sz="1600" b="1"/>
            </a:lvl4pPr>
            <a:lvl5pPr marL="2286000" lvl="4" indent="-228600" algn="l" rtl="0">
              <a:lnSpc>
                <a:spcPct val="100000"/>
              </a:lnSpc>
              <a:spcBef>
                <a:spcPts val="600"/>
              </a:spcBef>
              <a:spcAft>
                <a:spcPts val="0"/>
              </a:spcAft>
              <a:buSzPts val="2320"/>
              <a:buNone/>
              <a:defRPr sz="1600" b="1"/>
            </a:lvl5pPr>
            <a:lvl6pPr marL="2743200" lvl="5" indent="-228600" algn="l" rtl="0">
              <a:lnSpc>
                <a:spcPct val="100000"/>
              </a:lnSpc>
              <a:spcBef>
                <a:spcPts val="600"/>
              </a:spcBef>
              <a:spcAft>
                <a:spcPts val="0"/>
              </a:spcAft>
              <a:buSzPts val="2320"/>
              <a:buNone/>
              <a:defRPr sz="1600" b="1"/>
            </a:lvl6pPr>
            <a:lvl7pPr marL="3200400" lvl="6" indent="-228600" algn="l" rtl="0">
              <a:lnSpc>
                <a:spcPct val="100000"/>
              </a:lnSpc>
              <a:spcBef>
                <a:spcPts val="600"/>
              </a:spcBef>
              <a:spcAft>
                <a:spcPts val="0"/>
              </a:spcAft>
              <a:buSzPts val="2320"/>
              <a:buNone/>
              <a:defRPr sz="1600" b="1"/>
            </a:lvl7pPr>
            <a:lvl8pPr marL="3657600" lvl="7" indent="-228600" algn="l" rtl="0">
              <a:lnSpc>
                <a:spcPct val="100000"/>
              </a:lnSpc>
              <a:spcBef>
                <a:spcPts val="600"/>
              </a:spcBef>
              <a:spcAft>
                <a:spcPts val="0"/>
              </a:spcAft>
              <a:buSzPts val="2320"/>
              <a:buNone/>
              <a:defRPr sz="1600" b="1"/>
            </a:lvl8pPr>
            <a:lvl9pPr marL="4114800" lvl="8" indent="-228600" algn="l" rtl="0">
              <a:lnSpc>
                <a:spcPct val="100000"/>
              </a:lnSpc>
              <a:spcBef>
                <a:spcPts val="600"/>
              </a:spcBef>
              <a:spcAft>
                <a:spcPts val="600"/>
              </a:spcAft>
              <a:buSzPts val="2320"/>
              <a:buNone/>
              <a:defRPr sz="1600" b="1"/>
            </a:lvl9pPr>
          </a:lstStyle>
          <a:p>
            <a:endParaRPr/>
          </a:p>
        </p:txBody>
      </p:sp>
      <p:sp>
        <p:nvSpPr>
          <p:cNvPr id="59" name="Google Shape;59;p6"/>
          <p:cNvSpPr txBox="1">
            <a:spLocks noGrp="1"/>
          </p:cNvSpPr>
          <p:nvPr>
            <p:ph type="body" idx="4"/>
          </p:nvPr>
        </p:nvSpPr>
        <p:spPr>
          <a:xfrm>
            <a:off x="6607967" y="3335337"/>
            <a:ext cx="4895100" cy="2455800"/>
          </a:xfrm>
          <a:prstGeom prst="rect">
            <a:avLst/>
          </a:prstGeom>
          <a:noFill/>
          <a:ln>
            <a:noFill/>
          </a:ln>
        </p:spPr>
        <p:txBody>
          <a:bodyPr spcFirstLastPara="1" wrap="square" lIns="91425" tIns="45700" rIns="91425" bIns="45700" anchor="t" anchorCtr="0">
            <a:noAutofit/>
          </a:bodyPr>
          <a:lstStyle>
            <a:lvl1pPr marL="457200" lvl="0" indent="-394335" algn="l" rtl="0">
              <a:lnSpc>
                <a:spcPct val="100000"/>
              </a:lnSpc>
              <a:spcBef>
                <a:spcPts val="360"/>
              </a:spcBef>
              <a:spcAft>
                <a:spcPts val="0"/>
              </a:spcAft>
              <a:buSzPts val="2610"/>
              <a:buChar char="•"/>
              <a:defRPr sz="1800"/>
            </a:lvl1pPr>
            <a:lvl2pPr marL="914400" lvl="1" indent="-375919" algn="l" rtl="0">
              <a:lnSpc>
                <a:spcPct val="100000"/>
              </a:lnSpc>
              <a:spcBef>
                <a:spcPts val="600"/>
              </a:spcBef>
              <a:spcAft>
                <a:spcPts val="0"/>
              </a:spcAft>
              <a:buSzPts val="2320"/>
              <a:buChar char="•"/>
              <a:defRPr sz="1600"/>
            </a:lvl2pPr>
            <a:lvl3pPr marL="1371600" lvl="2" indent="-357505" algn="l" rtl="0">
              <a:lnSpc>
                <a:spcPct val="100000"/>
              </a:lnSpc>
              <a:spcBef>
                <a:spcPts val="600"/>
              </a:spcBef>
              <a:spcAft>
                <a:spcPts val="0"/>
              </a:spcAft>
              <a:buSzPts val="2030"/>
              <a:buChar char="•"/>
              <a:defRPr sz="1400"/>
            </a:lvl3pPr>
            <a:lvl4pPr marL="1828800" lvl="3" indent="-339089" algn="l" rtl="0">
              <a:lnSpc>
                <a:spcPct val="100000"/>
              </a:lnSpc>
              <a:spcBef>
                <a:spcPts val="600"/>
              </a:spcBef>
              <a:spcAft>
                <a:spcPts val="0"/>
              </a:spcAft>
              <a:buSzPts val="1740"/>
              <a:buChar char="•"/>
              <a:defRPr sz="1200"/>
            </a:lvl4pPr>
            <a:lvl5pPr marL="2286000" lvl="4" indent="-339089" algn="l" rtl="0">
              <a:lnSpc>
                <a:spcPct val="100000"/>
              </a:lnSpc>
              <a:spcBef>
                <a:spcPts val="600"/>
              </a:spcBef>
              <a:spcAft>
                <a:spcPts val="0"/>
              </a:spcAft>
              <a:buSzPts val="1740"/>
              <a:buChar char="•"/>
              <a:defRPr sz="1200"/>
            </a:lvl5pPr>
            <a:lvl6pPr marL="2743200" lvl="5" indent="-339089" algn="l" rtl="0">
              <a:lnSpc>
                <a:spcPct val="100000"/>
              </a:lnSpc>
              <a:spcBef>
                <a:spcPts val="600"/>
              </a:spcBef>
              <a:spcAft>
                <a:spcPts val="0"/>
              </a:spcAft>
              <a:buSzPts val="1740"/>
              <a:buChar char="•"/>
              <a:defRPr sz="1200"/>
            </a:lvl6pPr>
            <a:lvl7pPr marL="3200400" lvl="6" indent="-339089" algn="l" rtl="0">
              <a:lnSpc>
                <a:spcPct val="100000"/>
              </a:lnSpc>
              <a:spcBef>
                <a:spcPts val="600"/>
              </a:spcBef>
              <a:spcAft>
                <a:spcPts val="0"/>
              </a:spcAft>
              <a:buSzPts val="1740"/>
              <a:buChar char="•"/>
              <a:defRPr sz="1200"/>
            </a:lvl7pPr>
            <a:lvl8pPr marL="3657600" lvl="7" indent="-339090" algn="l" rtl="0">
              <a:lnSpc>
                <a:spcPct val="100000"/>
              </a:lnSpc>
              <a:spcBef>
                <a:spcPts val="600"/>
              </a:spcBef>
              <a:spcAft>
                <a:spcPts val="0"/>
              </a:spcAft>
              <a:buSzPts val="1740"/>
              <a:buChar char="•"/>
              <a:defRPr sz="1200"/>
            </a:lvl8pPr>
            <a:lvl9pPr marL="4114800" lvl="8" indent="-339090" algn="l" rtl="0">
              <a:lnSpc>
                <a:spcPct val="100000"/>
              </a:lnSpc>
              <a:spcBef>
                <a:spcPts val="600"/>
              </a:spcBef>
              <a:spcAft>
                <a:spcPts val="600"/>
              </a:spcAft>
              <a:buSzPts val="1740"/>
              <a:buChar char="•"/>
              <a:defRPr sz="1200"/>
            </a:lvl9pPr>
          </a:lstStyle>
          <a:p>
            <a:endParaRPr/>
          </a:p>
        </p:txBody>
      </p:sp>
      <p:sp>
        <p:nvSpPr>
          <p:cNvPr id="60" name="Google Shape;60;p6"/>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1484311" y="685800"/>
            <a:ext cx="10018800" cy="1752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7"/>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8"/>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1484312" y="1600200"/>
            <a:ext cx="3549000" cy="13716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Clr>
                <a:schemeClr val="dk1"/>
              </a:buClr>
              <a:buSzPts val="2400"/>
              <a:buFont typeface="Calibri"/>
              <a:buNone/>
              <a:defRPr sz="24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5262033" y="685799"/>
            <a:ext cx="6240900" cy="5105400"/>
          </a:xfrm>
          <a:prstGeom prst="rect">
            <a:avLst/>
          </a:prstGeom>
          <a:noFill/>
          <a:ln>
            <a:noFill/>
          </a:ln>
        </p:spPr>
        <p:txBody>
          <a:bodyPr spcFirstLastPara="1" wrap="square" lIns="91425" tIns="45700" rIns="91425" bIns="45700" anchor="ctr" anchorCtr="0">
            <a:noAutofit/>
          </a:bodyPr>
          <a:lstStyle>
            <a:lvl1pPr marL="457200" lvl="0" indent="-412750" algn="l" rtl="0">
              <a:lnSpc>
                <a:spcPct val="100000"/>
              </a:lnSpc>
              <a:spcBef>
                <a:spcPts val="400"/>
              </a:spcBef>
              <a:spcAft>
                <a:spcPts val="0"/>
              </a:spcAft>
              <a:buSzPts val="2900"/>
              <a:buChar char="•"/>
              <a:defRPr sz="2000"/>
            </a:lvl1pPr>
            <a:lvl2pPr marL="914400" lvl="1" indent="-394335" algn="l" rtl="0">
              <a:lnSpc>
                <a:spcPct val="100000"/>
              </a:lnSpc>
              <a:spcBef>
                <a:spcPts val="600"/>
              </a:spcBef>
              <a:spcAft>
                <a:spcPts val="0"/>
              </a:spcAft>
              <a:buSzPts val="2610"/>
              <a:buChar char="•"/>
              <a:defRPr sz="1800"/>
            </a:lvl2pPr>
            <a:lvl3pPr marL="1371600" lvl="2" indent="-375919" algn="l" rtl="0">
              <a:lnSpc>
                <a:spcPct val="100000"/>
              </a:lnSpc>
              <a:spcBef>
                <a:spcPts val="600"/>
              </a:spcBef>
              <a:spcAft>
                <a:spcPts val="0"/>
              </a:spcAft>
              <a:buSzPts val="2320"/>
              <a:buChar char="•"/>
              <a:defRPr sz="1600"/>
            </a:lvl3pPr>
            <a:lvl4pPr marL="1828800" lvl="3" indent="-357505" algn="l" rtl="0">
              <a:lnSpc>
                <a:spcPct val="100000"/>
              </a:lnSpc>
              <a:spcBef>
                <a:spcPts val="600"/>
              </a:spcBef>
              <a:spcAft>
                <a:spcPts val="0"/>
              </a:spcAft>
              <a:buSzPts val="2030"/>
              <a:buChar char="•"/>
              <a:defRPr sz="1400"/>
            </a:lvl4pPr>
            <a:lvl5pPr marL="2286000" lvl="4" indent="-357504" algn="l" rtl="0">
              <a:lnSpc>
                <a:spcPct val="100000"/>
              </a:lnSpc>
              <a:spcBef>
                <a:spcPts val="600"/>
              </a:spcBef>
              <a:spcAft>
                <a:spcPts val="0"/>
              </a:spcAft>
              <a:buSzPts val="2030"/>
              <a:buChar char="•"/>
              <a:defRPr sz="1400"/>
            </a:lvl5pPr>
            <a:lvl6pPr marL="2743200" lvl="5" indent="-357504" algn="l" rtl="0">
              <a:lnSpc>
                <a:spcPct val="100000"/>
              </a:lnSpc>
              <a:spcBef>
                <a:spcPts val="600"/>
              </a:spcBef>
              <a:spcAft>
                <a:spcPts val="0"/>
              </a:spcAft>
              <a:buSzPts val="2030"/>
              <a:buChar char="•"/>
              <a:defRPr sz="1400"/>
            </a:lvl6pPr>
            <a:lvl7pPr marL="3200400" lvl="6" indent="-357504" algn="l" rtl="0">
              <a:lnSpc>
                <a:spcPct val="100000"/>
              </a:lnSpc>
              <a:spcBef>
                <a:spcPts val="600"/>
              </a:spcBef>
              <a:spcAft>
                <a:spcPts val="0"/>
              </a:spcAft>
              <a:buSzPts val="2030"/>
              <a:buChar char="•"/>
              <a:defRPr sz="1400"/>
            </a:lvl7pPr>
            <a:lvl8pPr marL="3657600" lvl="7" indent="-357504" algn="l" rtl="0">
              <a:lnSpc>
                <a:spcPct val="100000"/>
              </a:lnSpc>
              <a:spcBef>
                <a:spcPts val="600"/>
              </a:spcBef>
              <a:spcAft>
                <a:spcPts val="0"/>
              </a:spcAft>
              <a:buSzPts val="2030"/>
              <a:buChar char="•"/>
              <a:defRPr sz="1400"/>
            </a:lvl8pPr>
            <a:lvl9pPr marL="4114800" lvl="8" indent="-357504" algn="l" rtl="0">
              <a:lnSpc>
                <a:spcPct val="100000"/>
              </a:lnSpc>
              <a:spcBef>
                <a:spcPts val="600"/>
              </a:spcBef>
              <a:spcAft>
                <a:spcPts val="600"/>
              </a:spcAft>
              <a:buSzPts val="2030"/>
              <a:buChar char="•"/>
              <a:defRPr sz="1400"/>
            </a:lvl9pPr>
          </a:lstStyle>
          <a:p>
            <a:endParaRPr/>
          </a:p>
        </p:txBody>
      </p:sp>
      <p:sp>
        <p:nvSpPr>
          <p:cNvPr id="75" name="Google Shape;75;p9"/>
          <p:cNvSpPr txBox="1">
            <a:spLocks noGrp="1"/>
          </p:cNvSpPr>
          <p:nvPr>
            <p:ph type="body" idx="2"/>
          </p:nvPr>
        </p:nvSpPr>
        <p:spPr>
          <a:xfrm>
            <a:off x="1484312" y="2971800"/>
            <a:ext cx="3549000" cy="1828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320"/>
              </a:spcBef>
              <a:spcAft>
                <a:spcPts val="0"/>
              </a:spcAft>
              <a:buSzPts val="2320"/>
              <a:buNone/>
              <a:defRPr sz="1600"/>
            </a:lvl1pPr>
            <a:lvl2pPr marL="914400" lvl="1" indent="-228600" algn="l" rtl="0">
              <a:lnSpc>
                <a:spcPct val="100000"/>
              </a:lnSpc>
              <a:spcBef>
                <a:spcPts val="600"/>
              </a:spcBef>
              <a:spcAft>
                <a:spcPts val="0"/>
              </a:spcAft>
              <a:buSzPts val="1740"/>
              <a:buNone/>
              <a:defRPr sz="1200"/>
            </a:lvl2pPr>
            <a:lvl3pPr marL="1371600" lvl="2" indent="-228600" algn="l" rtl="0">
              <a:lnSpc>
                <a:spcPct val="100000"/>
              </a:lnSpc>
              <a:spcBef>
                <a:spcPts val="600"/>
              </a:spcBef>
              <a:spcAft>
                <a:spcPts val="0"/>
              </a:spcAft>
              <a:buSzPts val="1450"/>
              <a:buNone/>
              <a:defRPr sz="1000"/>
            </a:lvl3pPr>
            <a:lvl4pPr marL="1828800" lvl="3" indent="-228600" algn="l" rtl="0">
              <a:lnSpc>
                <a:spcPct val="100000"/>
              </a:lnSpc>
              <a:spcBef>
                <a:spcPts val="600"/>
              </a:spcBef>
              <a:spcAft>
                <a:spcPts val="0"/>
              </a:spcAft>
              <a:buSzPts val="1305"/>
              <a:buNone/>
              <a:defRPr sz="900"/>
            </a:lvl4pPr>
            <a:lvl5pPr marL="2286000" lvl="4" indent="-228600" algn="l" rtl="0">
              <a:lnSpc>
                <a:spcPct val="100000"/>
              </a:lnSpc>
              <a:spcBef>
                <a:spcPts val="600"/>
              </a:spcBef>
              <a:spcAft>
                <a:spcPts val="0"/>
              </a:spcAft>
              <a:buSzPts val="1305"/>
              <a:buNone/>
              <a:defRPr sz="900"/>
            </a:lvl5pPr>
            <a:lvl6pPr marL="2743200" lvl="5" indent="-228600" algn="l" rtl="0">
              <a:lnSpc>
                <a:spcPct val="100000"/>
              </a:lnSpc>
              <a:spcBef>
                <a:spcPts val="600"/>
              </a:spcBef>
              <a:spcAft>
                <a:spcPts val="0"/>
              </a:spcAft>
              <a:buSzPts val="1305"/>
              <a:buNone/>
              <a:defRPr sz="900"/>
            </a:lvl6pPr>
            <a:lvl7pPr marL="3200400" lvl="6" indent="-228600" algn="l" rtl="0">
              <a:lnSpc>
                <a:spcPct val="100000"/>
              </a:lnSpc>
              <a:spcBef>
                <a:spcPts val="600"/>
              </a:spcBef>
              <a:spcAft>
                <a:spcPts val="0"/>
              </a:spcAft>
              <a:buSzPts val="1305"/>
              <a:buNone/>
              <a:defRPr sz="900"/>
            </a:lvl7pPr>
            <a:lvl8pPr marL="3657600" lvl="7" indent="-228600" algn="l" rtl="0">
              <a:lnSpc>
                <a:spcPct val="100000"/>
              </a:lnSpc>
              <a:spcBef>
                <a:spcPts val="600"/>
              </a:spcBef>
              <a:spcAft>
                <a:spcPts val="0"/>
              </a:spcAft>
              <a:buSzPts val="1305"/>
              <a:buNone/>
              <a:defRPr sz="900"/>
            </a:lvl8pPr>
            <a:lvl9pPr marL="4114800" lvl="8" indent="-228600" algn="l" rtl="0">
              <a:lnSpc>
                <a:spcPct val="100000"/>
              </a:lnSpc>
              <a:spcBef>
                <a:spcPts val="600"/>
              </a:spcBef>
              <a:spcAft>
                <a:spcPts val="600"/>
              </a:spcAft>
              <a:buSzPts val="1305"/>
              <a:buNone/>
              <a:defRPr sz="900"/>
            </a:lvl9pPr>
          </a:lstStyle>
          <a:p>
            <a:endParaRPr/>
          </a:p>
        </p:txBody>
      </p:sp>
      <p:sp>
        <p:nvSpPr>
          <p:cNvPr id="76" name="Google Shape;76;p9"/>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1482724" y="1752599"/>
            <a:ext cx="5426100" cy="13716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Clr>
                <a:schemeClr val="dk1"/>
              </a:buClr>
              <a:buSzPts val="2800"/>
              <a:buFont typeface="Calibri"/>
              <a:buNone/>
              <a:defRPr sz="28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0"/>
          <p:cNvSpPr>
            <a:spLocks noGrp="1"/>
          </p:cNvSpPr>
          <p:nvPr>
            <p:ph type="pic" idx="2"/>
          </p:nvPr>
        </p:nvSpPr>
        <p:spPr>
          <a:xfrm>
            <a:off x="7594682" y="914400"/>
            <a:ext cx="3281100" cy="4572000"/>
          </a:xfrm>
          <a:prstGeom prst="roundRect">
            <a:avLst>
              <a:gd name="adj" fmla="val 42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R="0" lvl="0" algn="ctr" rtl="0">
              <a:lnSpc>
                <a:spcPct val="100000"/>
              </a:lnSpc>
              <a:spcBef>
                <a:spcPts val="32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1pPr>
            <a:lvl2pPr marR="0" lvl="1"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6pPr>
            <a:lvl7pPr marR="0" lvl="6"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7pPr>
            <a:lvl8pPr marR="0" lvl="7" algn="l" rtl="0">
              <a:lnSpc>
                <a:spcPct val="100000"/>
              </a:lnSpc>
              <a:spcBef>
                <a:spcPts val="600"/>
              </a:spcBef>
              <a:spcAft>
                <a:spcPts val="0"/>
              </a:spcAft>
              <a:buClr>
                <a:srgbClr val="1186C3"/>
              </a:buClr>
              <a:buSzPts val="2320"/>
              <a:buFont typeface="Arial"/>
              <a:buNone/>
              <a:defRPr sz="1600" b="0" i="0" u="none" strike="noStrike" cap="none">
                <a:solidFill>
                  <a:schemeClr val="dk1"/>
                </a:solidFill>
                <a:latin typeface="Corbel"/>
                <a:ea typeface="Corbel"/>
                <a:cs typeface="Corbel"/>
                <a:sym typeface="Corbel"/>
              </a:defRPr>
            </a:lvl8pPr>
            <a:lvl9pPr marR="0" lvl="8" algn="l" rtl="0">
              <a:lnSpc>
                <a:spcPct val="100000"/>
              </a:lnSpc>
              <a:spcBef>
                <a:spcPts val="600"/>
              </a:spcBef>
              <a:spcAft>
                <a:spcPts val="600"/>
              </a:spcAft>
              <a:buClr>
                <a:srgbClr val="1186C3"/>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2" name="Google Shape;82;p10"/>
          <p:cNvSpPr txBox="1">
            <a:spLocks noGrp="1"/>
          </p:cNvSpPr>
          <p:nvPr>
            <p:ph type="body" idx="1"/>
          </p:nvPr>
        </p:nvSpPr>
        <p:spPr>
          <a:xfrm>
            <a:off x="1482724" y="3124199"/>
            <a:ext cx="5426100" cy="1828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360"/>
              </a:spcBef>
              <a:spcAft>
                <a:spcPts val="0"/>
              </a:spcAft>
              <a:buSzPts val="2610"/>
              <a:buNone/>
              <a:defRPr sz="1800"/>
            </a:lvl1pPr>
            <a:lvl2pPr marL="914400" lvl="1" indent="-228600" algn="l" rtl="0">
              <a:lnSpc>
                <a:spcPct val="100000"/>
              </a:lnSpc>
              <a:spcBef>
                <a:spcPts val="600"/>
              </a:spcBef>
              <a:spcAft>
                <a:spcPts val="0"/>
              </a:spcAft>
              <a:buSzPts val="1740"/>
              <a:buNone/>
              <a:defRPr sz="1200"/>
            </a:lvl2pPr>
            <a:lvl3pPr marL="1371600" lvl="2" indent="-228600" algn="l" rtl="0">
              <a:lnSpc>
                <a:spcPct val="100000"/>
              </a:lnSpc>
              <a:spcBef>
                <a:spcPts val="600"/>
              </a:spcBef>
              <a:spcAft>
                <a:spcPts val="0"/>
              </a:spcAft>
              <a:buSzPts val="1450"/>
              <a:buNone/>
              <a:defRPr sz="1000"/>
            </a:lvl3pPr>
            <a:lvl4pPr marL="1828800" lvl="3" indent="-228600" algn="l" rtl="0">
              <a:lnSpc>
                <a:spcPct val="100000"/>
              </a:lnSpc>
              <a:spcBef>
                <a:spcPts val="600"/>
              </a:spcBef>
              <a:spcAft>
                <a:spcPts val="0"/>
              </a:spcAft>
              <a:buSzPts val="1305"/>
              <a:buNone/>
              <a:defRPr sz="900"/>
            </a:lvl4pPr>
            <a:lvl5pPr marL="2286000" lvl="4" indent="-228600" algn="l" rtl="0">
              <a:lnSpc>
                <a:spcPct val="100000"/>
              </a:lnSpc>
              <a:spcBef>
                <a:spcPts val="600"/>
              </a:spcBef>
              <a:spcAft>
                <a:spcPts val="0"/>
              </a:spcAft>
              <a:buSzPts val="1305"/>
              <a:buNone/>
              <a:defRPr sz="900"/>
            </a:lvl5pPr>
            <a:lvl6pPr marL="2743200" lvl="5" indent="-228600" algn="l" rtl="0">
              <a:lnSpc>
                <a:spcPct val="100000"/>
              </a:lnSpc>
              <a:spcBef>
                <a:spcPts val="600"/>
              </a:spcBef>
              <a:spcAft>
                <a:spcPts val="0"/>
              </a:spcAft>
              <a:buSzPts val="1305"/>
              <a:buNone/>
              <a:defRPr sz="900"/>
            </a:lvl6pPr>
            <a:lvl7pPr marL="3200400" lvl="6" indent="-228600" algn="l" rtl="0">
              <a:lnSpc>
                <a:spcPct val="100000"/>
              </a:lnSpc>
              <a:spcBef>
                <a:spcPts val="600"/>
              </a:spcBef>
              <a:spcAft>
                <a:spcPts val="0"/>
              </a:spcAft>
              <a:buSzPts val="1305"/>
              <a:buNone/>
              <a:defRPr sz="900"/>
            </a:lvl7pPr>
            <a:lvl8pPr marL="3657600" lvl="7" indent="-228600" algn="l" rtl="0">
              <a:lnSpc>
                <a:spcPct val="100000"/>
              </a:lnSpc>
              <a:spcBef>
                <a:spcPts val="600"/>
              </a:spcBef>
              <a:spcAft>
                <a:spcPts val="0"/>
              </a:spcAft>
              <a:buSzPts val="1305"/>
              <a:buNone/>
              <a:defRPr sz="900"/>
            </a:lvl8pPr>
            <a:lvl9pPr marL="4114800" lvl="8" indent="-228600" algn="l" rtl="0">
              <a:lnSpc>
                <a:spcPct val="100000"/>
              </a:lnSpc>
              <a:spcBef>
                <a:spcPts val="600"/>
              </a:spcBef>
              <a:spcAft>
                <a:spcPts val="600"/>
              </a:spcAft>
              <a:buSzPts val="1305"/>
              <a:buNone/>
              <a:defRPr sz="900"/>
            </a:lvl9pPr>
          </a:lstStyle>
          <a:p>
            <a:endParaRPr/>
          </a:p>
        </p:txBody>
      </p:sp>
      <p:sp>
        <p:nvSpPr>
          <p:cNvPr id="83" name="Google Shape;83;p10"/>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0"/>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50812" y="0"/>
            <a:ext cx="2436813" cy="6858000"/>
            <a:chOff x="1320800" y="0"/>
            <a:chExt cx="2436813" cy="6858000"/>
          </a:xfrm>
        </p:grpSpPr>
        <p:sp>
          <p:nvSpPr>
            <p:cNvPr id="11" name="Google Shape;11;p1"/>
            <p:cNvSpPr/>
            <p:nvPr/>
          </p:nvSpPr>
          <p:spPr>
            <a:xfrm>
              <a:off x="1627188" y="0"/>
              <a:ext cx="1122362"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12" name="Google Shape;12;p1"/>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13" name="Google Shape;13;p1"/>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4" name="Google Shape;14;p1"/>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B5982"/>
            </a:solidFill>
            <a:ln>
              <a:noFill/>
            </a:ln>
          </p:spPr>
        </p:sp>
        <p:sp>
          <p:nvSpPr>
            <p:cNvPr id="15" name="Google Shape;15;p1"/>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186C3"/>
            </a:solidFill>
            <a:ln>
              <a:noFill/>
            </a:ln>
          </p:spPr>
        </p:sp>
        <p:sp>
          <p:nvSpPr>
            <p:cNvPr id="16" name="Google Shape;16;p1"/>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1"/>
          <p:cNvSpPr txBox="1">
            <a:spLocks noGrp="1"/>
          </p:cNvSpPr>
          <p:nvPr>
            <p:ph type="title"/>
          </p:nvPr>
        </p:nvSpPr>
        <p:spPr>
          <a:xfrm>
            <a:off x="1484311" y="685800"/>
            <a:ext cx="10018800" cy="1752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1484310" y="2666999"/>
            <a:ext cx="10018800" cy="3124200"/>
          </a:xfrm>
          <a:prstGeom prst="rect">
            <a:avLst/>
          </a:prstGeom>
          <a:noFill/>
          <a:ln>
            <a:noFill/>
          </a:ln>
        </p:spPr>
        <p:txBody>
          <a:bodyPr spcFirstLastPara="1" wrap="square" lIns="91425" tIns="45700" rIns="91425" bIns="45700" anchor="ctr" anchorCtr="0">
            <a:noAutofit/>
          </a:bodyPr>
          <a:lstStyle>
            <a:lvl1pPr marL="457200" marR="0" lvl="0" indent="-449580" algn="l" rtl="0">
              <a:lnSpc>
                <a:spcPct val="100000"/>
              </a:lnSpc>
              <a:spcBef>
                <a:spcPts val="480"/>
              </a:spcBef>
              <a:spcAft>
                <a:spcPts val="0"/>
              </a:spcAft>
              <a:buClr>
                <a:srgbClr val="1186C3"/>
              </a:buClr>
              <a:buSzPts val="3480"/>
              <a:buFont typeface="Arial"/>
              <a:buChar char="•"/>
              <a:defRPr sz="2400" b="0" i="0" u="none" strike="noStrike" cap="none">
                <a:solidFill>
                  <a:schemeClr val="dk1"/>
                </a:solidFill>
                <a:latin typeface="Calibri"/>
                <a:ea typeface="Calibri"/>
                <a:cs typeface="Calibri"/>
                <a:sym typeface="Calibri"/>
              </a:defRPr>
            </a:lvl1pPr>
            <a:lvl2pPr marL="914400" marR="0" lvl="1" indent="-431165" algn="l" rtl="0">
              <a:lnSpc>
                <a:spcPct val="100000"/>
              </a:lnSpc>
              <a:spcBef>
                <a:spcPts val="600"/>
              </a:spcBef>
              <a:spcAft>
                <a:spcPts val="0"/>
              </a:spcAft>
              <a:buClr>
                <a:srgbClr val="1186C3"/>
              </a:buClr>
              <a:buSzPts val="3190"/>
              <a:buFont typeface="Arial"/>
              <a:buChar char="•"/>
              <a:defRPr sz="2200" b="0" i="0" u="none" strike="noStrike" cap="none">
                <a:solidFill>
                  <a:schemeClr val="dk1"/>
                </a:solidFill>
                <a:latin typeface="Calibri"/>
                <a:ea typeface="Calibri"/>
                <a:cs typeface="Calibri"/>
                <a:sym typeface="Calibri"/>
              </a:defRPr>
            </a:lvl2pPr>
            <a:lvl3pPr marL="1371600" marR="0" lvl="2" indent="-412750" algn="l" rtl="0">
              <a:lnSpc>
                <a:spcPct val="100000"/>
              </a:lnSpc>
              <a:spcBef>
                <a:spcPts val="600"/>
              </a:spcBef>
              <a:spcAft>
                <a:spcPts val="0"/>
              </a:spcAft>
              <a:buClr>
                <a:srgbClr val="1186C3"/>
              </a:buClr>
              <a:buSzPts val="2900"/>
              <a:buFont typeface="Arial"/>
              <a:buChar char="•"/>
              <a:defRPr sz="2000" b="0" i="0" u="none" strike="noStrike" cap="none">
                <a:solidFill>
                  <a:schemeClr val="dk1"/>
                </a:solidFill>
                <a:latin typeface="Calibri"/>
                <a:ea typeface="Calibri"/>
                <a:cs typeface="Calibri"/>
                <a:sym typeface="Calibri"/>
              </a:defRPr>
            </a:lvl3pPr>
            <a:lvl4pPr marL="1828800" marR="0" lvl="3" indent="-394335" algn="l" rtl="0">
              <a:lnSpc>
                <a:spcPct val="100000"/>
              </a:lnSpc>
              <a:spcBef>
                <a:spcPts val="600"/>
              </a:spcBef>
              <a:spcAft>
                <a:spcPts val="0"/>
              </a:spcAft>
              <a:buClr>
                <a:srgbClr val="1186C3"/>
              </a:buClr>
              <a:buSzPts val="2610"/>
              <a:buFont typeface="Arial"/>
              <a:buChar char="•"/>
              <a:defRPr sz="1800" b="0" i="0" u="none" strike="noStrike" cap="none">
                <a:solidFill>
                  <a:schemeClr val="dk1"/>
                </a:solidFill>
                <a:latin typeface="Calibri"/>
                <a:ea typeface="Calibri"/>
                <a:cs typeface="Calibri"/>
                <a:sym typeface="Calibri"/>
              </a:defRPr>
            </a:lvl4pPr>
            <a:lvl5pPr marL="2286000" marR="0" lvl="4" indent="-375920" algn="l" rtl="0">
              <a:lnSpc>
                <a:spcPct val="100000"/>
              </a:lnSpc>
              <a:spcBef>
                <a:spcPts val="600"/>
              </a:spcBef>
              <a:spcAft>
                <a:spcPts val="0"/>
              </a:spcAft>
              <a:buClr>
                <a:srgbClr val="1186C3"/>
              </a:buClr>
              <a:buSzPts val="2320"/>
              <a:buFont typeface="Arial"/>
              <a:buChar char="•"/>
              <a:defRPr sz="1600" b="0" i="0" u="none" strike="noStrike" cap="none">
                <a:solidFill>
                  <a:schemeClr val="dk1"/>
                </a:solidFill>
                <a:latin typeface="Calibri"/>
                <a:ea typeface="Calibri"/>
                <a:cs typeface="Calibri"/>
                <a:sym typeface="Calibri"/>
              </a:defRPr>
            </a:lvl5pPr>
            <a:lvl6pPr marL="2743200" marR="0" lvl="5"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lnSpc>
                <a:spcPct val="100000"/>
              </a:lnSpc>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lnSpc>
                <a:spcPct val="100000"/>
              </a:lnSpc>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1"/>
          <p:cNvSpPr txBox="1">
            <a:spLocks noGrp="1"/>
          </p:cNvSpPr>
          <p:nvPr>
            <p:ph type="dt" idx="10"/>
          </p:nvPr>
        </p:nvSpPr>
        <p:spPr>
          <a:xfrm>
            <a:off x="9732656" y="5883275"/>
            <a:ext cx="1143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20" name="Google Shape;20;p1"/>
          <p:cNvSpPr txBox="1">
            <a:spLocks noGrp="1"/>
          </p:cNvSpPr>
          <p:nvPr>
            <p:ph type="ftr" idx="11"/>
          </p:nvPr>
        </p:nvSpPr>
        <p:spPr>
          <a:xfrm>
            <a:off x="2572279" y="5883275"/>
            <a:ext cx="7084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21" name="Google Shape;21;p1"/>
          <p:cNvSpPr txBox="1">
            <a:spLocks noGrp="1"/>
          </p:cNvSpPr>
          <p:nvPr>
            <p:ph type="sldNum" idx="12"/>
          </p:nvPr>
        </p:nvSpPr>
        <p:spPr>
          <a:xfrm>
            <a:off x="10951856" y="5883275"/>
            <a:ext cx="551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hyperlink" Target="https://www.dccourts.gov/sites/default/files/2017-07/DCCA%20Rule%2046%20Admission%20to%20the%20Bar.pdf"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www.dccourts.gov/court-of-appeals/committee-on-admissions" TargetMode="External"/><Relationship Id="rId5" Type="http://schemas.openxmlformats.org/officeDocument/2006/relationships/hyperlink" Target="https://www.dccourts.gov/sites/default/files/divisionspdfs/committee%20on%20admissions%20pdf/Admissions_FAQs.pdf"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hyperlink" Target="https://www.dcbar.org/about-the-bar/news/Bar-Votes-to-Keep-License-Renewal-Fees-at-Current-Rates.cfm"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www.ncbex.org/pubs/bar-admissions-guide/2017/mobile/index.html#p=25"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hyperlink" Target="https://www.dccourts.gov/sites/default/files/2017-07/DCCA%20Rule%2046%20Admission%20to%20the%20Bar.pdf"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http://www.ncbex.org/pdfviewer/?file=%2Fdmsdocument%2F209"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https://www.dccourts.gov/sites/default/files/2017-07/DCCA%20Rule%2046%20Admission%20to%20the%20Bar.pdf"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ctrTitle"/>
          </p:nvPr>
        </p:nvSpPr>
        <p:spPr>
          <a:xfrm>
            <a:off x="2758123" y="439388"/>
            <a:ext cx="8939071" cy="3301339"/>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6000"/>
              <a:buFont typeface="Calibri"/>
              <a:buNone/>
            </a:pPr>
            <a:r>
              <a:rPr lang="en-US" b="1" dirty="0"/>
              <a:t>The Bar Exam: Brief Overview of the DC Bar Requirements</a:t>
            </a:r>
            <a:endParaRPr sz="5000" dirty="0"/>
          </a:p>
        </p:txBody>
      </p:sp>
      <p:sp>
        <p:nvSpPr>
          <p:cNvPr id="148" name="Google Shape;148;p19"/>
          <p:cNvSpPr txBox="1">
            <a:spLocks noGrp="1"/>
          </p:cNvSpPr>
          <p:nvPr>
            <p:ph type="subTitle" idx="1"/>
          </p:nvPr>
        </p:nvSpPr>
        <p:spPr>
          <a:xfrm>
            <a:off x="2871536" y="3981733"/>
            <a:ext cx="8825658" cy="146904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3480"/>
              <a:buNone/>
            </a:pPr>
            <a:endParaRPr sz="2400" b="1"/>
          </a:p>
          <a:p>
            <a:pPr marL="0" lvl="0" indent="0" algn="r" rtl="0">
              <a:lnSpc>
                <a:spcPct val="100000"/>
              </a:lnSpc>
              <a:spcBef>
                <a:spcPts val="1080"/>
              </a:spcBef>
              <a:spcAft>
                <a:spcPts val="0"/>
              </a:spcAft>
              <a:buSzPts val="3480"/>
              <a:buNone/>
            </a:pPr>
            <a:r>
              <a:rPr lang="en-US" sz="2400" b="1"/>
              <a:t>The George Washington University Law School</a:t>
            </a:r>
            <a:endParaRPr/>
          </a:p>
          <a:p>
            <a:pPr marL="0" lvl="0" indent="0" algn="r" rtl="0">
              <a:lnSpc>
                <a:spcPct val="100000"/>
              </a:lnSpc>
              <a:spcBef>
                <a:spcPts val="1020"/>
              </a:spcBef>
              <a:spcAft>
                <a:spcPts val="0"/>
              </a:spcAft>
              <a:buSzPts val="3045"/>
              <a:buNone/>
            </a:pPr>
            <a:r>
              <a:rPr lang="en-US" b="1"/>
              <a:t>Graduate and International Programs </a:t>
            </a:r>
            <a:endParaRPr sz="2400" b="1"/>
          </a:p>
        </p:txBody>
      </p:sp>
      <p:pic>
        <p:nvPicPr>
          <p:cNvPr id="2" name="Audio 1">
            <a:hlinkClick r:id="" action="ppaction://media"/>
            <a:extLst>
              <a:ext uri="{FF2B5EF4-FFF2-40B4-BE49-F238E27FC236}">
                <a16:creationId xmlns:a16="http://schemas.microsoft.com/office/drawing/2014/main" id="{1429F705-3BF3-5F40-9DB7-2E8FCEB12F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290"/>
    </mc:Choice>
    <mc:Fallback xmlns="">
      <p:transition spd="slow" advTm="7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a:xfrm>
            <a:off x="1484349" y="90200"/>
            <a:ext cx="10018800" cy="1339355"/>
          </a:xfrm>
          <a:prstGeom prst="rect">
            <a:avLst/>
          </a:prstGeom>
          <a:noFill/>
          <a:ln>
            <a:noFill/>
          </a:ln>
        </p:spPr>
        <p:txBody>
          <a:bodyPr spcFirstLastPara="1" wrap="square" lIns="91425" tIns="45700" rIns="91425" bIns="45700" anchor="ctr" anchorCtr="0">
            <a:noAutofit/>
          </a:bodyPr>
          <a:lstStyle/>
          <a:p>
            <a:pPr marL="0" lvl="0" indent="0" algn="ctr" rtl="0">
              <a:spcBef>
                <a:spcPts val="480"/>
              </a:spcBef>
              <a:spcAft>
                <a:spcPts val="0"/>
              </a:spcAft>
              <a:buClr>
                <a:schemeClr val="dk1"/>
              </a:buClr>
              <a:buSzPts val="3480"/>
              <a:buFont typeface="Arial"/>
              <a:buNone/>
            </a:pPr>
            <a:r>
              <a:rPr lang="en-US" dirty="0"/>
              <a:t>Moral Character and General Fitness to Practice Law</a:t>
            </a:r>
            <a:endParaRPr dirty="0"/>
          </a:p>
        </p:txBody>
      </p:sp>
      <p:sp>
        <p:nvSpPr>
          <p:cNvPr id="326" name="Google Shape;326;p45"/>
          <p:cNvSpPr txBox="1">
            <a:spLocks noGrp="1"/>
          </p:cNvSpPr>
          <p:nvPr>
            <p:ph type="body" idx="1"/>
          </p:nvPr>
        </p:nvSpPr>
        <p:spPr>
          <a:xfrm>
            <a:off x="2356883" y="1807554"/>
            <a:ext cx="9633348" cy="462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3480"/>
              <a:buNone/>
            </a:pPr>
            <a:r>
              <a:rPr lang="en-US" dirty="0"/>
              <a:t>“(g) Moral Character and General Fitness to Practice Law. No applicant shall be certified for admission by the Committee until the applicant demonstrates good moral character and general fitness to practice law. The Committee may, in its discretion, give notice of the application by publication in a newspaper or by posting a public notice. For applicants who apply to take the UBE in this jurisdiction, the Committee shall endeavor to complete its character and fitness inquiry so as to be in a position to recommend for or against a successful bar examinee's admission to the practice of law no later than the time the results of the UBE are available. This time limitation is aspirational only, and may be extended when circumstances so require.”</a:t>
            </a:r>
            <a:endParaRPr dirty="0"/>
          </a:p>
          <a:p>
            <a:pPr marL="0" lvl="0" indent="0" algn="l" rtl="0">
              <a:lnSpc>
                <a:spcPct val="100000"/>
              </a:lnSpc>
              <a:spcBef>
                <a:spcPts val="480"/>
              </a:spcBef>
              <a:spcAft>
                <a:spcPts val="0"/>
              </a:spcAft>
              <a:buSzPts val="3480"/>
              <a:buNone/>
            </a:pPr>
            <a:r>
              <a:rPr lang="en-US" u="sng" dirty="0">
                <a:solidFill>
                  <a:schemeClr val="hlink"/>
                </a:solidFill>
                <a:hlinkClick r:id="rId5"/>
              </a:rPr>
              <a:t>https://www.dccourts.gov/sites/default/files/2017-07/DCCA%20Rule%2046%20Admission%20to%20the%20Bar.pdf</a:t>
            </a:r>
            <a:r>
              <a:rPr lang="en-US" dirty="0"/>
              <a:t> </a:t>
            </a:r>
            <a:endParaRPr dirty="0"/>
          </a:p>
        </p:txBody>
      </p:sp>
      <p:pic>
        <p:nvPicPr>
          <p:cNvPr id="2" name="Audio 1">
            <a:hlinkClick r:id="" action="ppaction://media"/>
            <a:extLst>
              <a:ext uri="{FF2B5EF4-FFF2-40B4-BE49-F238E27FC236}">
                <a16:creationId xmlns:a16="http://schemas.microsoft.com/office/drawing/2014/main" id="{CC845BD3-7700-7943-92D8-DF5802AFDA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428"/>
    </mc:Choice>
    <mc:Fallback xmlns="">
      <p:transition spd="slow" advTm="8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6"/>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a:t>Additional webpages relating to DC Bar</a:t>
            </a:r>
            <a:endParaRPr/>
          </a:p>
        </p:txBody>
      </p:sp>
      <p:sp>
        <p:nvSpPr>
          <p:cNvPr id="332" name="Google Shape;332;p46"/>
          <p:cNvSpPr txBox="1">
            <a:spLocks noGrp="1"/>
          </p:cNvSpPr>
          <p:nvPr>
            <p:ph type="body" idx="1"/>
          </p:nvPr>
        </p:nvSpPr>
        <p:spPr>
          <a:xfrm>
            <a:off x="1484310" y="2243407"/>
            <a:ext cx="10018713" cy="3124201"/>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480"/>
              </a:spcBef>
              <a:spcAft>
                <a:spcPts val="0"/>
              </a:spcAft>
              <a:buSzPts val="3480"/>
              <a:buNone/>
            </a:pPr>
            <a:r>
              <a:rPr lang="en-US" u="sng">
                <a:solidFill>
                  <a:schemeClr val="hlink"/>
                </a:solidFill>
                <a:hlinkClick r:id="rId5"/>
              </a:rPr>
              <a:t>https://www.dccourts.gov/sites/default/files/divisionspdfs/committee%20on%20admissions%20pdf/Admissions_FAQs.pdf</a:t>
            </a:r>
            <a:r>
              <a:rPr lang="en-US"/>
              <a:t> </a:t>
            </a:r>
            <a:endParaRPr/>
          </a:p>
          <a:p>
            <a:pPr marL="457200" lvl="0" indent="-228600" algn="l" rtl="0">
              <a:lnSpc>
                <a:spcPct val="100000"/>
              </a:lnSpc>
              <a:spcBef>
                <a:spcPts val="480"/>
              </a:spcBef>
              <a:spcAft>
                <a:spcPts val="0"/>
              </a:spcAft>
              <a:buSzPts val="3480"/>
              <a:buNone/>
            </a:pPr>
            <a:endParaRPr/>
          </a:p>
          <a:p>
            <a:pPr marL="457200" lvl="0" indent="-228600" algn="l" rtl="0">
              <a:lnSpc>
                <a:spcPct val="100000"/>
              </a:lnSpc>
              <a:spcBef>
                <a:spcPts val="480"/>
              </a:spcBef>
              <a:spcAft>
                <a:spcPts val="0"/>
              </a:spcAft>
              <a:buSzPts val="3480"/>
              <a:buNone/>
            </a:pPr>
            <a:r>
              <a:rPr lang="en-US" u="sng">
                <a:solidFill>
                  <a:schemeClr val="hlink"/>
                </a:solidFill>
                <a:hlinkClick r:id="rId6"/>
              </a:rPr>
              <a:t>https://www.dccourts.gov/court-of-appeals/committee-on-admissions</a:t>
            </a:r>
            <a:r>
              <a:rPr lang="en-US"/>
              <a:t> </a:t>
            </a:r>
            <a:endParaRPr/>
          </a:p>
        </p:txBody>
      </p:sp>
      <p:pic>
        <p:nvPicPr>
          <p:cNvPr id="2" name="Audio 1">
            <a:hlinkClick r:id="" action="ppaction://media"/>
            <a:extLst>
              <a:ext uri="{FF2B5EF4-FFF2-40B4-BE49-F238E27FC236}">
                <a16:creationId xmlns:a16="http://schemas.microsoft.com/office/drawing/2014/main" id="{D2365AB2-AC14-A04C-84D9-EE9F7CD497A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030"/>
    </mc:Choice>
    <mc:Fallback xmlns="">
      <p:transition spd="slow" advTm="9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xfrm>
            <a:off x="1484311" y="226325"/>
            <a:ext cx="10018800" cy="1752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a:t>Bottom Line:</a:t>
            </a:r>
            <a:endParaRPr/>
          </a:p>
        </p:txBody>
      </p:sp>
      <p:sp>
        <p:nvSpPr>
          <p:cNvPr id="338" name="Google Shape;338;p47"/>
          <p:cNvSpPr txBox="1">
            <a:spLocks noGrp="1"/>
          </p:cNvSpPr>
          <p:nvPr>
            <p:ph type="body" idx="1"/>
          </p:nvPr>
        </p:nvSpPr>
        <p:spPr>
          <a:xfrm>
            <a:off x="1484310" y="2241114"/>
            <a:ext cx="10018800" cy="3124200"/>
          </a:xfrm>
          <a:prstGeom prst="rect">
            <a:avLst/>
          </a:prstGeom>
          <a:noFill/>
          <a:ln>
            <a:noFill/>
          </a:ln>
        </p:spPr>
        <p:txBody>
          <a:bodyPr spcFirstLastPara="1" wrap="square" lIns="91425" tIns="45700" rIns="91425" bIns="45700" anchor="ctr" anchorCtr="0">
            <a:noAutofit/>
          </a:bodyPr>
          <a:lstStyle/>
          <a:p>
            <a:pPr marL="457200" lvl="0" indent="-381000" algn="l" rtl="0">
              <a:lnSpc>
                <a:spcPct val="100000"/>
              </a:lnSpc>
              <a:spcBef>
                <a:spcPts val="480"/>
              </a:spcBef>
              <a:spcAft>
                <a:spcPts val="0"/>
              </a:spcAft>
              <a:buSzPts val="2400"/>
              <a:buChar char="•"/>
            </a:pPr>
            <a:r>
              <a:rPr lang="en-US" dirty="0"/>
              <a:t>If you are planning on applying for the DC bar, read all webpages and information as soon as possible.</a:t>
            </a:r>
            <a:endParaRPr dirty="0"/>
          </a:p>
          <a:p>
            <a:pPr marL="457200" lvl="0" indent="-381000" algn="l" rtl="0">
              <a:lnSpc>
                <a:spcPct val="100000"/>
              </a:lnSpc>
              <a:spcBef>
                <a:spcPts val="0"/>
              </a:spcBef>
              <a:spcAft>
                <a:spcPts val="0"/>
              </a:spcAft>
              <a:buSzPts val="2400"/>
              <a:buChar char="•"/>
            </a:pPr>
            <a:r>
              <a:rPr lang="en-US" dirty="0"/>
              <a:t>Ensure that you start gathering documents ASAP.</a:t>
            </a:r>
            <a:endParaRPr dirty="0"/>
          </a:p>
          <a:p>
            <a:pPr marL="457200" lvl="0" indent="-381000" algn="l" rtl="0">
              <a:lnSpc>
                <a:spcPct val="100000"/>
              </a:lnSpc>
              <a:spcBef>
                <a:spcPts val="0"/>
              </a:spcBef>
              <a:spcAft>
                <a:spcPts val="0"/>
              </a:spcAft>
              <a:buSzPts val="2400"/>
              <a:buChar char="•"/>
            </a:pPr>
            <a:r>
              <a:rPr lang="en-US" dirty="0"/>
              <a:t>Ensure that you have corrected any mistakes in your application or any other documents, so you do not have a problem with the Character &amp; Fitness part of your admissions section.</a:t>
            </a:r>
            <a:endParaRPr dirty="0"/>
          </a:p>
          <a:p>
            <a:pPr marL="0" lvl="0" indent="0" algn="ctr" rtl="0">
              <a:lnSpc>
                <a:spcPct val="100000"/>
              </a:lnSpc>
              <a:spcBef>
                <a:spcPts val="480"/>
              </a:spcBef>
              <a:spcAft>
                <a:spcPts val="0"/>
              </a:spcAft>
              <a:buSzPts val="3480"/>
              <a:buNone/>
            </a:pPr>
            <a:endParaRPr dirty="0"/>
          </a:p>
        </p:txBody>
      </p:sp>
      <p:pic>
        <p:nvPicPr>
          <p:cNvPr id="2" name="Audio 1">
            <a:hlinkClick r:id="" action="ppaction://media"/>
            <a:extLst>
              <a:ext uri="{FF2B5EF4-FFF2-40B4-BE49-F238E27FC236}">
                <a16:creationId xmlns:a16="http://schemas.microsoft.com/office/drawing/2014/main" id="{DD9B5C81-C5E7-6C4F-8A5A-19C84EB556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641"/>
    </mc:Choice>
    <mc:Fallback xmlns="">
      <p:transition spd="slow" advTm="31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8"/>
          <p:cNvSpPr txBox="1">
            <a:spLocks noGrp="1"/>
          </p:cNvSpPr>
          <p:nvPr>
            <p:ph type="title"/>
          </p:nvPr>
        </p:nvSpPr>
        <p:spPr>
          <a:xfrm>
            <a:off x="1484311" y="76200"/>
            <a:ext cx="10018800" cy="1752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a:t>Final thoughts…</a:t>
            </a:r>
            <a:endParaRPr/>
          </a:p>
        </p:txBody>
      </p:sp>
      <p:sp>
        <p:nvSpPr>
          <p:cNvPr id="344" name="Google Shape;344;p48"/>
          <p:cNvSpPr txBox="1">
            <a:spLocks noGrp="1"/>
          </p:cNvSpPr>
          <p:nvPr>
            <p:ph type="body" idx="1"/>
          </p:nvPr>
        </p:nvSpPr>
        <p:spPr>
          <a:xfrm>
            <a:off x="1484275" y="1349375"/>
            <a:ext cx="10018800" cy="4563900"/>
          </a:xfrm>
          <a:prstGeom prst="rect">
            <a:avLst/>
          </a:prstGeom>
          <a:noFill/>
          <a:ln>
            <a:noFill/>
          </a:ln>
        </p:spPr>
        <p:txBody>
          <a:bodyPr spcFirstLastPara="1" wrap="square" lIns="91425" tIns="45700" rIns="91425" bIns="45700" anchor="ctr" anchorCtr="0">
            <a:noAutofit/>
          </a:bodyPr>
          <a:lstStyle/>
          <a:p>
            <a:pPr marL="914400" lvl="1" indent="-431165" algn="l" rtl="0">
              <a:lnSpc>
                <a:spcPct val="100000"/>
              </a:lnSpc>
              <a:spcBef>
                <a:spcPts val="600"/>
              </a:spcBef>
              <a:spcAft>
                <a:spcPts val="0"/>
              </a:spcAft>
              <a:buSzPts val="3190"/>
              <a:buChar char="•"/>
            </a:pPr>
            <a:r>
              <a:rPr lang="en-US" sz="2400" dirty="0"/>
              <a:t>Think long and hard about whether your really need to take the bar.</a:t>
            </a:r>
            <a:endParaRPr sz="2400" dirty="0"/>
          </a:p>
          <a:p>
            <a:pPr marL="1371600" lvl="2" indent="-381000" algn="l" rtl="0">
              <a:lnSpc>
                <a:spcPct val="100000"/>
              </a:lnSpc>
              <a:spcBef>
                <a:spcPts val="600"/>
              </a:spcBef>
              <a:spcAft>
                <a:spcPts val="0"/>
              </a:spcAft>
              <a:buSzPts val="2400"/>
              <a:buChar char="•"/>
            </a:pPr>
            <a:r>
              <a:rPr lang="en-US" sz="2400" dirty="0"/>
              <a:t>It costs a lot of money</a:t>
            </a:r>
            <a:endParaRPr sz="2400" dirty="0"/>
          </a:p>
          <a:p>
            <a:pPr marL="1371600" lvl="2" indent="-381000" algn="l" rtl="0">
              <a:lnSpc>
                <a:spcPct val="100000"/>
              </a:lnSpc>
              <a:spcBef>
                <a:spcPts val="600"/>
              </a:spcBef>
              <a:spcAft>
                <a:spcPts val="0"/>
              </a:spcAft>
              <a:buSzPts val="2400"/>
              <a:buChar char="•"/>
            </a:pPr>
            <a:r>
              <a:rPr lang="en-US" sz="2400" dirty="0"/>
              <a:t>It takes a lot of time (at least 2-3 months of solid studying)</a:t>
            </a:r>
            <a:endParaRPr sz="2400" dirty="0"/>
          </a:p>
          <a:p>
            <a:pPr marL="1371600" lvl="2" indent="-381000" algn="l" rtl="0">
              <a:lnSpc>
                <a:spcPct val="100000"/>
              </a:lnSpc>
              <a:spcBef>
                <a:spcPts val="600"/>
              </a:spcBef>
              <a:spcAft>
                <a:spcPts val="0"/>
              </a:spcAft>
              <a:buSzPts val="2400"/>
              <a:buChar char="•"/>
            </a:pPr>
            <a:r>
              <a:rPr lang="en-US" sz="2400" dirty="0"/>
              <a:t>You will not be able to take any specialized courses</a:t>
            </a:r>
            <a:endParaRPr sz="2400" dirty="0"/>
          </a:p>
          <a:p>
            <a:pPr marL="1371600" lvl="2" indent="-381000" algn="l" rtl="0">
              <a:lnSpc>
                <a:spcPct val="100000"/>
              </a:lnSpc>
              <a:spcBef>
                <a:spcPts val="600"/>
              </a:spcBef>
              <a:spcAft>
                <a:spcPts val="0"/>
              </a:spcAft>
              <a:buSzPts val="2400"/>
              <a:buChar char="•"/>
            </a:pPr>
            <a:r>
              <a:rPr lang="en-US" sz="2400" dirty="0"/>
              <a:t>It only allows you to practice in that State (except if practicing Federal law)</a:t>
            </a:r>
            <a:endParaRPr sz="2400" dirty="0"/>
          </a:p>
        </p:txBody>
      </p:sp>
      <p:pic>
        <p:nvPicPr>
          <p:cNvPr id="2" name="Audio 1">
            <a:hlinkClick r:id="" action="ppaction://media"/>
            <a:extLst>
              <a:ext uri="{FF2B5EF4-FFF2-40B4-BE49-F238E27FC236}">
                <a16:creationId xmlns:a16="http://schemas.microsoft.com/office/drawing/2014/main" id="{A2D8604A-5594-0645-82F6-972D8F7147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223"/>
    </mc:Choice>
    <mc:Fallback xmlns="">
      <p:transition spd="slow" advTm="442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2"/>
          <p:cNvSpPr txBox="1">
            <a:spLocks noGrp="1"/>
          </p:cNvSpPr>
          <p:nvPr>
            <p:ph type="title"/>
          </p:nvPr>
        </p:nvSpPr>
        <p:spPr>
          <a:xfrm>
            <a:off x="1484401" y="0"/>
            <a:ext cx="10018800" cy="1752600"/>
          </a:xfrm>
          <a:prstGeom prst="rect">
            <a:avLst/>
          </a:prstGeom>
        </p:spPr>
        <p:txBody>
          <a:bodyPr spcFirstLastPara="1" wrap="square" lIns="91425" tIns="45700" rIns="91425" bIns="45700" anchor="ctr" anchorCtr="0">
            <a:noAutofit/>
          </a:bodyPr>
          <a:lstStyle/>
          <a:p>
            <a:pPr lvl="0">
              <a:spcBef>
                <a:spcPts val="480"/>
              </a:spcBef>
            </a:pPr>
            <a:r>
              <a:rPr lang="en-US" dirty="0"/>
              <a:t>Yearly fees in DC</a:t>
            </a:r>
          </a:p>
        </p:txBody>
      </p:sp>
      <p:sp>
        <p:nvSpPr>
          <p:cNvPr id="369" name="Google Shape;369;p52"/>
          <p:cNvSpPr txBox="1">
            <a:spLocks noGrp="1"/>
          </p:cNvSpPr>
          <p:nvPr>
            <p:ph type="body" idx="1"/>
          </p:nvPr>
        </p:nvSpPr>
        <p:spPr>
          <a:xfrm>
            <a:off x="2098801" y="1468192"/>
            <a:ext cx="9404400" cy="4958366"/>
          </a:xfrm>
          <a:prstGeom prst="rect">
            <a:avLst/>
          </a:prstGeom>
        </p:spPr>
        <p:txBody>
          <a:bodyPr spcFirstLastPara="1" wrap="square" lIns="91425" tIns="45700" rIns="91425" bIns="45700" anchor="ctr" anchorCtr="0">
            <a:noAutofit/>
          </a:bodyPr>
          <a:lstStyle/>
          <a:p>
            <a:pPr marL="0" lvl="0" indent="0">
              <a:buNone/>
            </a:pPr>
            <a:r>
              <a:rPr lang="en-US" dirty="0"/>
              <a:t>License fee rates for active and special legal consultant members are $317; </a:t>
            </a:r>
          </a:p>
          <a:p>
            <a:pPr marL="0" lvl="0" indent="0">
              <a:buNone/>
            </a:pPr>
            <a:endParaRPr lang="en-US" dirty="0"/>
          </a:p>
          <a:p>
            <a:pPr marL="0" lvl="0" indent="0">
              <a:buNone/>
            </a:pPr>
            <a:r>
              <a:rPr lang="en-US" dirty="0"/>
              <a:t>$194 for inactive members; and </a:t>
            </a:r>
          </a:p>
          <a:p>
            <a:pPr marL="0" lvl="0" indent="0">
              <a:buNone/>
            </a:pPr>
            <a:endParaRPr lang="en-US" dirty="0"/>
          </a:p>
          <a:p>
            <a:pPr marL="0" lvl="0" indent="0">
              <a:buNone/>
            </a:pPr>
            <a:r>
              <a:rPr lang="en-US" dirty="0"/>
              <a:t>$150 for judicial members. </a:t>
            </a:r>
          </a:p>
          <a:p>
            <a:pPr marL="0" lvl="0" indent="0">
              <a:buNone/>
            </a:pPr>
            <a:endParaRPr dirty="0"/>
          </a:p>
          <a:p>
            <a:pPr marL="0" lvl="0" indent="0" algn="l" rtl="0">
              <a:spcBef>
                <a:spcPts val="480"/>
              </a:spcBef>
              <a:spcAft>
                <a:spcPts val="0"/>
              </a:spcAft>
              <a:buNone/>
            </a:pPr>
            <a:r>
              <a:rPr lang="en-US" u="sng" dirty="0">
                <a:solidFill>
                  <a:schemeClr val="hlink"/>
                </a:solidFill>
                <a:hlinkClick r:id="rId5"/>
              </a:rPr>
              <a:t>https://www.dcbar.org/about-the-bar/news/Bar-Votes-to-Keep-License-Renewal-Fees-at-Current-Rates.cfm</a:t>
            </a:r>
            <a:r>
              <a:rPr lang="en-US" dirty="0"/>
              <a:t> </a:t>
            </a:r>
            <a:endParaRPr dirty="0"/>
          </a:p>
          <a:p>
            <a:pPr marL="0" lvl="0" indent="0" algn="l" rtl="0">
              <a:spcBef>
                <a:spcPts val="480"/>
              </a:spcBef>
              <a:spcAft>
                <a:spcPts val="0"/>
              </a:spcAft>
              <a:buNone/>
            </a:pPr>
            <a:endParaRPr dirty="0"/>
          </a:p>
        </p:txBody>
      </p:sp>
      <p:pic>
        <p:nvPicPr>
          <p:cNvPr id="2" name="Audio 1">
            <a:hlinkClick r:id="" action="ppaction://media"/>
            <a:extLst>
              <a:ext uri="{FF2B5EF4-FFF2-40B4-BE49-F238E27FC236}">
                <a16:creationId xmlns:a16="http://schemas.microsoft.com/office/drawing/2014/main" id="{94E67AAC-5D60-D340-8AEF-43FE8F42376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210"/>
    </mc:Choice>
    <mc:Fallback xmlns="">
      <p:transition spd="slow" advTm="11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4723BF-6778-2E4B-AE1A-57481221DD14}"/>
              </a:ext>
            </a:extLst>
          </p:cNvPr>
          <p:cNvSpPr>
            <a:spLocks noGrp="1"/>
          </p:cNvSpPr>
          <p:nvPr>
            <p:ph type="body" idx="1"/>
          </p:nvPr>
        </p:nvSpPr>
        <p:spPr>
          <a:xfrm>
            <a:off x="4378817" y="1866900"/>
            <a:ext cx="7072778" cy="3124200"/>
          </a:xfrm>
        </p:spPr>
        <p:txBody>
          <a:bodyPr/>
          <a:lstStyle/>
          <a:p>
            <a:r>
              <a:rPr lang="en-US" dirty="0"/>
              <a:t>Thank you for listening.</a:t>
            </a:r>
          </a:p>
        </p:txBody>
      </p:sp>
      <p:pic>
        <p:nvPicPr>
          <p:cNvPr id="4" name="Audio 3">
            <a:hlinkClick r:id="" action="ppaction://media"/>
            <a:extLst>
              <a:ext uri="{FF2B5EF4-FFF2-40B4-BE49-F238E27FC236}">
                <a16:creationId xmlns:a16="http://schemas.microsoft.com/office/drawing/2014/main" id="{310AB1FA-2071-8F4A-9FE0-7A66E651FC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92649730"/>
      </p:ext>
    </p:extLst>
  </p:cSld>
  <p:clrMapOvr>
    <a:masterClrMapping/>
  </p:clrMapOvr>
  <mc:AlternateContent xmlns:mc="http://schemas.openxmlformats.org/markup-compatibility/2006" xmlns:p14="http://schemas.microsoft.com/office/powerpoint/2010/main">
    <mc:Choice Requires="p14">
      <p:transition spd="slow" p14:dur="2000" advTm="3192"/>
    </mc:Choice>
    <mc:Fallback xmlns="">
      <p:transition spd="slow" advTm="3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1484311" y="685800"/>
            <a:ext cx="10018800" cy="17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Disclaimer </a:t>
            </a:r>
            <a:endParaRPr/>
          </a:p>
        </p:txBody>
      </p:sp>
      <p:sp>
        <p:nvSpPr>
          <p:cNvPr id="170" name="Google Shape;170;p21"/>
          <p:cNvSpPr txBox="1">
            <a:spLocks noGrp="1"/>
          </p:cNvSpPr>
          <p:nvPr>
            <p:ph type="body" idx="1"/>
          </p:nvPr>
        </p:nvSpPr>
        <p:spPr>
          <a:xfrm>
            <a:off x="2382592" y="1866899"/>
            <a:ext cx="9120518" cy="3124200"/>
          </a:xfrm>
          <a:prstGeom prst="rect">
            <a:avLst/>
          </a:prstGeom>
        </p:spPr>
        <p:txBody>
          <a:bodyPr spcFirstLastPara="1" wrap="square" lIns="91425" tIns="45700" rIns="91425" bIns="45700" anchor="ctr" anchorCtr="0">
            <a:noAutofit/>
          </a:bodyPr>
          <a:lstStyle/>
          <a:p>
            <a:pPr marL="0" lvl="0" indent="0" algn="l" rtl="0">
              <a:spcBef>
                <a:spcPts val="480"/>
              </a:spcBef>
              <a:spcAft>
                <a:spcPts val="0"/>
              </a:spcAft>
              <a:buNone/>
            </a:pPr>
            <a:r>
              <a:rPr lang="en-US" dirty="0"/>
              <a:t>The information in this presentation is for reference only and should </a:t>
            </a:r>
            <a:r>
              <a:rPr lang="en-US" b="1" dirty="0"/>
              <a:t>only</a:t>
            </a:r>
            <a:r>
              <a:rPr lang="en-US" dirty="0"/>
              <a:t> be used as general guidance.</a:t>
            </a:r>
            <a:endParaRPr dirty="0"/>
          </a:p>
          <a:p>
            <a:pPr marL="0" lvl="0" indent="0" algn="l" rtl="0">
              <a:spcBef>
                <a:spcPts val="480"/>
              </a:spcBef>
              <a:spcAft>
                <a:spcPts val="0"/>
              </a:spcAft>
              <a:buNone/>
            </a:pPr>
            <a:endParaRPr dirty="0"/>
          </a:p>
          <a:p>
            <a:pPr marL="0" lvl="0" indent="0" algn="l" rtl="0">
              <a:spcBef>
                <a:spcPts val="480"/>
              </a:spcBef>
              <a:spcAft>
                <a:spcPts val="0"/>
              </a:spcAft>
              <a:buNone/>
            </a:pPr>
            <a:r>
              <a:rPr lang="en-US" dirty="0"/>
              <a:t>You </a:t>
            </a:r>
            <a:r>
              <a:rPr lang="en-US" b="1" dirty="0"/>
              <a:t>MUST</a:t>
            </a:r>
            <a:r>
              <a:rPr lang="en-US" dirty="0"/>
              <a:t> refer to the original documents on the DC Bar exam webpages for detailed information.</a:t>
            </a:r>
            <a:endParaRPr dirty="0"/>
          </a:p>
        </p:txBody>
      </p:sp>
      <p:pic>
        <p:nvPicPr>
          <p:cNvPr id="2" name="Audio 1">
            <a:hlinkClick r:id="" action="ppaction://media"/>
            <a:extLst>
              <a:ext uri="{FF2B5EF4-FFF2-40B4-BE49-F238E27FC236}">
                <a16:creationId xmlns:a16="http://schemas.microsoft.com/office/drawing/2014/main" id="{C82C02CC-59EA-474D-8DA2-D8B06D248E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169"/>
    </mc:Choice>
    <mc:Fallback xmlns="">
      <p:transition spd="slow" advTm="15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2019300" y="359725"/>
            <a:ext cx="81534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The Bar in the U.S.</a:t>
            </a:r>
            <a:endParaRPr/>
          </a:p>
        </p:txBody>
      </p:sp>
      <p:sp>
        <p:nvSpPr>
          <p:cNvPr id="177" name="Google Shape;177;p22"/>
          <p:cNvSpPr txBox="1">
            <a:spLocks noGrp="1"/>
          </p:cNvSpPr>
          <p:nvPr>
            <p:ph type="body" idx="1"/>
          </p:nvPr>
        </p:nvSpPr>
        <p:spPr>
          <a:xfrm>
            <a:off x="2136775" y="1600200"/>
            <a:ext cx="9164400" cy="4495800"/>
          </a:xfrm>
          <a:prstGeom prst="rect">
            <a:avLst/>
          </a:prstGeom>
          <a:noFill/>
          <a:ln>
            <a:noFill/>
          </a:ln>
        </p:spPr>
        <p:txBody>
          <a:bodyPr spcFirstLastPara="1" wrap="square" lIns="91425" tIns="45700" rIns="91425" bIns="45700" anchor="ctr" anchorCtr="0">
            <a:noAutofit/>
          </a:bodyPr>
          <a:lstStyle/>
          <a:p>
            <a:pPr marL="457200" lvl="0" indent="-381000" algn="l" rtl="0">
              <a:lnSpc>
                <a:spcPct val="100000"/>
              </a:lnSpc>
              <a:spcBef>
                <a:spcPts val="480"/>
              </a:spcBef>
              <a:spcAft>
                <a:spcPts val="0"/>
              </a:spcAft>
              <a:buSzPts val="2400"/>
              <a:buChar char="•"/>
            </a:pPr>
            <a:r>
              <a:rPr lang="en-US"/>
              <a:t>There is no one bar exam that covers the entire United States.</a:t>
            </a:r>
            <a:endParaRPr/>
          </a:p>
          <a:p>
            <a:pPr marL="457200" lvl="0" indent="-381000" algn="l" rtl="0">
              <a:lnSpc>
                <a:spcPct val="100000"/>
              </a:lnSpc>
              <a:spcBef>
                <a:spcPts val="480"/>
              </a:spcBef>
              <a:spcAft>
                <a:spcPts val="0"/>
              </a:spcAft>
              <a:buSzPts val="2400"/>
              <a:buChar char="•"/>
            </a:pPr>
            <a:r>
              <a:rPr lang="en-US"/>
              <a:t>Unlike other countries, the bar in the United States is </a:t>
            </a:r>
            <a:r>
              <a:rPr lang="en-US" b="1"/>
              <a:t>state-specific.</a:t>
            </a:r>
            <a:r>
              <a:rPr lang="en-US"/>
              <a:t>  Meaning, each state or jurisdiction determines the rules for admission and reciprocity for foreign-educated attorneys.  See chart 4, of the Guided to Admissions published by the National Conference of Bar Examiners. </a:t>
            </a:r>
            <a:endParaRPr/>
          </a:p>
          <a:p>
            <a:pPr marL="457200" lvl="0" indent="0" algn="l" rtl="0">
              <a:lnSpc>
                <a:spcPct val="100000"/>
              </a:lnSpc>
              <a:spcBef>
                <a:spcPts val="480"/>
              </a:spcBef>
              <a:spcAft>
                <a:spcPts val="0"/>
              </a:spcAft>
              <a:buNone/>
            </a:pPr>
            <a:endParaRPr/>
          </a:p>
          <a:p>
            <a:pPr marL="457200" lvl="0" indent="0" algn="l" rtl="0">
              <a:lnSpc>
                <a:spcPct val="100000"/>
              </a:lnSpc>
              <a:spcBef>
                <a:spcPts val="480"/>
              </a:spcBef>
              <a:spcAft>
                <a:spcPts val="0"/>
              </a:spcAft>
              <a:buNone/>
            </a:pPr>
            <a:r>
              <a:rPr lang="en-US" u="sng">
                <a:solidFill>
                  <a:srgbClr val="1155CC"/>
                </a:solidFill>
                <a:hlinkClick r:id="rId5"/>
              </a:rPr>
              <a:t>http://www.ncbex.org/pubs/bar-admissions-guide/2017/mobile/index.html#p=25</a:t>
            </a:r>
            <a:r>
              <a:rPr lang="en-US"/>
              <a:t>  </a:t>
            </a:r>
            <a:endParaRPr/>
          </a:p>
          <a:p>
            <a:pPr marL="914400" lvl="1" indent="-228600" algn="l" rtl="0">
              <a:lnSpc>
                <a:spcPct val="100000"/>
              </a:lnSpc>
              <a:spcBef>
                <a:spcPts val="600"/>
              </a:spcBef>
              <a:spcAft>
                <a:spcPts val="0"/>
              </a:spcAft>
              <a:buSzPts val="3190"/>
              <a:buNone/>
            </a:pPr>
            <a:endParaRPr sz="2400"/>
          </a:p>
          <a:p>
            <a:pPr marL="457200" lvl="0" indent="-228600" algn="l" rtl="0">
              <a:lnSpc>
                <a:spcPct val="100000"/>
              </a:lnSpc>
              <a:spcBef>
                <a:spcPts val="480"/>
              </a:spcBef>
              <a:spcAft>
                <a:spcPts val="0"/>
              </a:spcAft>
              <a:buSzPts val="3480"/>
              <a:buNone/>
            </a:pPr>
            <a:endParaRPr/>
          </a:p>
        </p:txBody>
      </p:sp>
      <p:pic>
        <p:nvPicPr>
          <p:cNvPr id="3" name="Audio 2">
            <a:hlinkClick r:id="" action="ppaction://media"/>
            <a:extLst>
              <a:ext uri="{FF2B5EF4-FFF2-40B4-BE49-F238E27FC236}">
                <a16:creationId xmlns:a16="http://schemas.microsoft.com/office/drawing/2014/main" id="{03E08304-B81D-ED40-ABD4-C71485112F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5"/>
    </mc:Choice>
    <mc:Fallback>
      <p:transition spd="slow" advTm="30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2375075" y="328043"/>
            <a:ext cx="7778400" cy="1441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When to take the bar?</a:t>
            </a:r>
            <a:endParaRPr/>
          </a:p>
        </p:txBody>
      </p:sp>
      <p:sp>
        <p:nvSpPr>
          <p:cNvPr id="184" name="Google Shape;184;p23"/>
          <p:cNvSpPr txBox="1">
            <a:spLocks noGrp="1"/>
          </p:cNvSpPr>
          <p:nvPr>
            <p:ph type="body" idx="1"/>
          </p:nvPr>
        </p:nvSpPr>
        <p:spPr>
          <a:xfrm>
            <a:off x="2038525" y="1866378"/>
            <a:ext cx="8753100" cy="43030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a:t>If graduating in May, we recommend you take the bar in February.</a:t>
            </a:r>
            <a:endParaRPr/>
          </a:p>
          <a:p>
            <a:pPr marL="0" lvl="0" indent="0" algn="l" rtl="0">
              <a:lnSpc>
                <a:spcPct val="115000"/>
              </a:lnSpc>
              <a:spcBef>
                <a:spcPts val="0"/>
              </a:spcBef>
              <a:spcAft>
                <a:spcPts val="0"/>
              </a:spcAft>
              <a:buClr>
                <a:schemeClr val="dk1"/>
              </a:buClr>
              <a:buSzPts val="1100"/>
              <a:buNone/>
            </a:pPr>
            <a:endParaRPr/>
          </a:p>
          <a:p>
            <a:pPr marL="0" lvl="0" indent="0" algn="l" rtl="0">
              <a:lnSpc>
                <a:spcPct val="115000"/>
              </a:lnSpc>
              <a:spcBef>
                <a:spcPts val="0"/>
              </a:spcBef>
              <a:spcAft>
                <a:spcPts val="0"/>
              </a:spcAft>
              <a:buClr>
                <a:schemeClr val="dk1"/>
              </a:buClr>
              <a:buSzPts val="1100"/>
              <a:buNone/>
            </a:pPr>
            <a:r>
              <a:rPr lang="en-US"/>
              <a:t>If graduating in December, we recommend the July exam.</a:t>
            </a:r>
            <a:endParaRPr/>
          </a:p>
          <a:p>
            <a:pPr marL="0" lvl="0" indent="0" algn="l" rtl="0">
              <a:lnSpc>
                <a:spcPct val="115000"/>
              </a:lnSpc>
              <a:spcBef>
                <a:spcPts val="0"/>
              </a:spcBef>
              <a:spcAft>
                <a:spcPts val="0"/>
              </a:spcAft>
              <a:buClr>
                <a:schemeClr val="dk1"/>
              </a:buClr>
              <a:buSzPts val="1100"/>
              <a:buNone/>
            </a:pPr>
            <a:endParaRPr/>
          </a:p>
          <a:p>
            <a:pPr marL="0" lvl="0" indent="0" algn="l" rtl="0">
              <a:lnSpc>
                <a:spcPct val="115000"/>
              </a:lnSpc>
              <a:spcBef>
                <a:spcPts val="0"/>
              </a:spcBef>
              <a:spcAft>
                <a:spcPts val="0"/>
              </a:spcAft>
              <a:buClr>
                <a:schemeClr val="dk1"/>
              </a:buClr>
              <a:buSzPts val="1100"/>
              <a:buFont typeface="Arial"/>
              <a:buNone/>
            </a:pPr>
            <a:r>
              <a:rPr lang="en-US"/>
              <a:t>We recommend this because it will allow you enough time to adequately and appropriately study for the bar. </a:t>
            </a:r>
            <a:endParaRPr/>
          </a:p>
        </p:txBody>
      </p:sp>
      <p:pic>
        <p:nvPicPr>
          <p:cNvPr id="2" name="Audio 1">
            <a:hlinkClick r:id="" action="ppaction://media"/>
            <a:extLst>
              <a:ext uri="{FF2B5EF4-FFF2-40B4-BE49-F238E27FC236}">
                <a16:creationId xmlns:a16="http://schemas.microsoft.com/office/drawing/2014/main" id="{181FEFAE-97E9-F244-8DF0-F6E5CBF365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928"/>
    </mc:Choice>
    <mc:Fallback xmlns="">
      <p:transition spd="slow" advTm="34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0"/>
          <p:cNvSpPr txBox="1">
            <a:spLocks noGrp="1"/>
          </p:cNvSpPr>
          <p:nvPr>
            <p:ph type="title"/>
          </p:nvPr>
        </p:nvSpPr>
        <p:spPr>
          <a:xfrm>
            <a:off x="1484349" y="350725"/>
            <a:ext cx="10018800" cy="11432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dirty="0"/>
              <a:t>DC Bar</a:t>
            </a:r>
            <a:endParaRPr dirty="0"/>
          </a:p>
        </p:txBody>
      </p:sp>
      <p:sp>
        <p:nvSpPr>
          <p:cNvPr id="294" name="Google Shape;294;p40"/>
          <p:cNvSpPr txBox="1">
            <a:spLocks noGrp="1"/>
          </p:cNvSpPr>
          <p:nvPr>
            <p:ph type="body" idx="1"/>
          </p:nvPr>
        </p:nvSpPr>
        <p:spPr>
          <a:xfrm>
            <a:off x="1944710" y="1584101"/>
            <a:ext cx="9558390" cy="4513123"/>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100"/>
              <a:buNone/>
            </a:pPr>
            <a:r>
              <a:rPr lang="en-US" dirty="0"/>
              <a:t>The DC Bar is much stricter than the NY Bar in relation to course requirements.  In order to be eligible to sit for the DC Bar, foreign-trained attorneys will have to “successfully </a:t>
            </a:r>
            <a:r>
              <a:rPr lang="en-US" dirty="0" err="1"/>
              <a:t>complet</a:t>
            </a:r>
            <a:r>
              <a:rPr lang="en-US" dirty="0"/>
              <a:t>[e] at least 26 credit hours of study in a law school that at the time of such study was approved by the ABA. </a:t>
            </a:r>
            <a:r>
              <a:rPr lang="en-US" b="1" dirty="0"/>
              <a:t>All such 26 credit hours </a:t>
            </a:r>
            <a:r>
              <a:rPr lang="en-US" dirty="0"/>
              <a:t>shall be earned in courses of study, each of which is substantially concentrated on a single subject tested on the Uniform Bar Examination.” </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en-US" u="sng" dirty="0">
                <a:hlinkClick r:id="rId5"/>
              </a:rPr>
              <a:t>https://www.dccourts.gov/sites/default/files/2017-07/DCCA%20Rule%2046%20Admission%20to%20the%20Bar.pdf</a:t>
            </a:r>
            <a:r>
              <a:rPr lang="en-US" dirty="0"/>
              <a:t> </a:t>
            </a:r>
            <a:endParaRPr dirty="0"/>
          </a:p>
        </p:txBody>
      </p:sp>
      <p:pic>
        <p:nvPicPr>
          <p:cNvPr id="2" name="Audio 1">
            <a:hlinkClick r:id="" action="ppaction://media"/>
            <a:extLst>
              <a:ext uri="{FF2B5EF4-FFF2-40B4-BE49-F238E27FC236}">
                <a16:creationId xmlns:a16="http://schemas.microsoft.com/office/drawing/2014/main" id="{CB7E3FD9-1B87-554F-AC33-DDB72C0397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537"/>
    </mc:Choice>
    <mc:Fallback xmlns="">
      <p:transition spd="slow" advTm="32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1"/>
          <p:cNvSpPr txBox="1">
            <a:spLocks noGrp="1"/>
          </p:cNvSpPr>
          <p:nvPr>
            <p:ph type="title"/>
          </p:nvPr>
        </p:nvSpPr>
        <p:spPr>
          <a:xfrm>
            <a:off x="1641261" y="-76200"/>
            <a:ext cx="10018800" cy="1752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a:t>What classes are tested on the UBE?</a:t>
            </a:r>
            <a:endParaRPr/>
          </a:p>
        </p:txBody>
      </p:sp>
      <p:sp>
        <p:nvSpPr>
          <p:cNvPr id="300" name="Google Shape;300;p41"/>
          <p:cNvSpPr txBox="1">
            <a:spLocks noGrp="1"/>
          </p:cNvSpPr>
          <p:nvPr>
            <p:ph type="body" idx="1"/>
          </p:nvPr>
        </p:nvSpPr>
        <p:spPr>
          <a:xfrm>
            <a:off x="2480700" y="1365325"/>
            <a:ext cx="5104500" cy="4261800"/>
          </a:xfrm>
          <a:prstGeom prst="rect">
            <a:avLst/>
          </a:prstGeom>
          <a:noFill/>
          <a:ln>
            <a:noFill/>
          </a:ln>
        </p:spPr>
        <p:txBody>
          <a:bodyPr spcFirstLastPara="1" wrap="square" lIns="91425" tIns="45700" rIns="91425" bIns="45700" anchor="ctr" anchorCtr="0">
            <a:noAutofit/>
          </a:bodyPr>
          <a:lstStyle/>
          <a:p>
            <a:pPr marL="457200" lvl="0" indent="-381000" algn="l" rtl="0">
              <a:lnSpc>
                <a:spcPct val="115000"/>
              </a:lnSpc>
              <a:spcBef>
                <a:spcPts val="0"/>
              </a:spcBef>
              <a:spcAft>
                <a:spcPts val="0"/>
              </a:spcAft>
              <a:buClr>
                <a:srgbClr val="000000"/>
              </a:buClr>
              <a:buSzPts val="2400"/>
              <a:buAutoNum type="arabicPeriod"/>
            </a:pPr>
            <a:r>
              <a:rPr lang="en-US" dirty="0">
                <a:solidFill>
                  <a:srgbClr val="000000"/>
                </a:solidFill>
              </a:rPr>
              <a:t>Constitutional Law I &amp;II</a:t>
            </a:r>
            <a:endParaRPr dirty="0">
              <a:solidFill>
                <a:srgbClr val="000000"/>
              </a:solidFill>
            </a:endParaRPr>
          </a:p>
          <a:p>
            <a:pPr marL="457200" lvl="0" indent="-381000" algn="l" rtl="0">
              <a:lnSpc>
                <a:spcPct val="115000"/>
              </a:lnSpc>
              <a:spcBef>
                <a:spcPts val="0"/>
              </a:spcBef>
              <a:spcAft>
                <a:spcPts val="0"/>
              </a:spcAft>
              <a:buClr>
                <a:srgbClr val="000000"/>
              </a:buClr>
              <a:buSzPts val="2400"/>
              <a:buAutoNum type="arabicPeriod"/>
            </a:pPr>
            <a:r>
              <a:rPr lang="en-US" dirty="0">
                <a:solidFill>
                  <a:srgbClr val="000000"/>
                </a:solidFill>
              </a:rPr>
              <a:t>Contracts I &amp; II</a:t>
            </a:r>
            <a:endParaRPr dirty="0">
              <a:solidFill>
                <a:srgbClr val="000000"/>
              </a:solidFill>
            </a:endParaRPr>
          </a:p>
          <a:p>
            <a:pPr marL="457200" lvl="0" indent="-381000" algn="l" rtl="0">
              <a:lnSpc>
                <a:spcPct val="115000"/>
              </a:lnSpc>
              <a:spcBef>
                <a:spcPts val="0"/>
              </a:spcBef>
              <a:spcAft>
                <a:spcPts val="0"/>
              </a:spcAft>
              <a:buClr>
                <a:srgbClr val="000000"/>
              </a:buClr>
              <a:buSzPts val="2400"/>
              <a:buAutoNum type="arabicPeriod"/>
            </a:pPr>
            <a:r>
              <a:rPr lang="en-US" dirty="0">
                <a:solidFill>
                  <a:srgbClr val="000000"/>
                </a:solidFill>
              </a:rPr>
              <a:t>Criminal Law</a:t>
            </a:r>
            <a:endParaRPr dirty="0">
              <a:solidFill>
                <a:srgbClr val="000000"/>
              </a:solidFill>
            </a:endParaRPr>
          </a:p>
          <a:p>
            <a:pPr marL="457200" lvl="0" indent="-381000" algn="l" rtl="0">
              <a:lnSpc>
                <a:spcPct val="115000"/>
              </a:lnSpc>
              <a:spcBef>
                <a:spcPts val="0"/>
              </a:spcBef>
              <a:spcAft>
                <a:spcPts val="0"/>
              </a:spcAft>
              <a:buClr>
                <a:srgbClr val="000000"/>
              </a:buClr>
              <a:buSzPts val="2400"/>
              <a:buAutoNum type="arabicPeriod"/>
            </a:pPr>
            <a:r>
              <a:rPr lang="en-US" dirty="0">
                <a:solidFill>
                  <a:srgbClr val="000000"/>
                </a:solidFill>
              </a:rPr>
              <a:t>Criminal Procedure</a:t>
            </a:r>
            <a:endParaRPr dirty="0">
              <a:solidFill>
                <a:srgbClr val="000000"/>
              </a:solidFill>
            </a:endParaRPr>
          </a:p>
          <a:p>
            <a:pPr marL="457200" lvl="0" indent="-381000" algn="l" rtl="0">
              <a:lnSpc>
                <a:spcPct val="115000"/>
              </a:lnSpc>
              <a:spcBef>
                <a:spcPts val="0"/>
              </a:spcBef>
              <a:spcAft>
                <a:spcPts val="0"/>
              </a:spcAft>
              <a:buClr>
                <a:srgbClr val="000000"/>
              </a:buClr>
              <a:buSzPts val="2400"/>
              <a:buAutoNum type="arabicPeriod"/>
            </a:pPr>
            <a:r>
              <a:rPr lang="en-US" dirty="0">
                <a:solidFill>
                  <a:srgbClr val="000000"/>
                </a:solidFill>
              </a:rPr>
              <a:t>Evidence</a:t>
            </a:r>
            <a:endParaRPr dirty="0">
              <a:solidFill>
                <a:srgbClr val="000000"/>
              </a:solidFill>
            </a:endParaRPr>
          </a:p>
          <a:p>
            <a:pPr marL="457200" lvl="0" indent="-381000" algn="l" rtl="0">
              <a:lnSpc>
                <a:spcPct val="115000"/>
              </a:lnSpc>
              <a:spcBef>
                <a:spcPts val="0"/>
              </a:spcBef>
              <a:spcAft>
                <a:spcPts val="0"/>
              </a:spcAft>
              <a:buClr>
                <a:srgbClr val="000000"/>
              </a:buClr>
              <a:buSzPts val="2400"/>
              <a:buAutoNum type="arabicPeriod"/>
            </a:pPr>
            <a:r>
              <a:rPr lang="en-US" dirty="0">
                <a:solidFill>
                  <a:srgbClr val="000000"/>
                </a:solidFill>
              </a:rPr>
              <a:t>Federal Civil Procedure</a:t>
            </a:r>
          </a:p>
          <a:p>
            <a:pPr marL="457200" lvl="0" indent="-381000" algn="l" rtl="0">
              <a:lnSpc>
                <a:spcPct val="115000"/>
              </a:lnSpc>
              <a:spcBef>
                <a:spcPts val="0"/>
              </a:spcBef>
              <a:spcAft>
                <a:spcPts val="0"/>
              </a:spcAft>
              <a:buClr>
                <a:srgbClr val="000000"/>
              </a:buClr>
              <a:buSzPts val="2400"/>
              <a:buAutoNum type="arabicPeriod"/>
            </a:pPr>
            <a:r>
              <a:rPr lang="en-US" dirty="0">
                <a:solidFill>
                  <a:srgbClr val="000000"/>
                </a:solidFill>
              </a:rPr>
              <a:t>Civil Procedure I &amp; II</a:t>
            </a:r>
            <a:endParaRPr dirty="0">
              <a:solidFill>
                <a:srgbClr val="000000"/>
              </a:solidFill>
            </a:endParaRPr>
          </a:p>
          <a:p>
            <a:pPr marL="457200" lvl="0" indent="-381000" algn="l" rtl="0">
              <a:lnSpc>
                <a:spcPct val="115000"/>
              </a:lnSpc>
              <a:spcBef>
                <a:spcPts val="0"/>
              </a:spcBef>
              <a:spcAft>
                <a:spcPts val="0"/>
              </a:spcAft>
              <a:buClr>
                <a:srgbClr val="000000"/>
              </a:buClr>
              <a:buSzPts val="2400"/>
              <a:buAutoNum type="arabicPeriod"/>
            </a:pPr>
            <a:r>
              <a:rPr lang="en-US" dirty="0">
                <a:solidFill>
                  <a:srgbClr val="000000"/>
                </a:solidFill>
              </a:rPr>
              <a:t>Real Property</a:t>
            </a:r>
            <a:endParaRPr dirty="0">
              <a:solidFill>
                <a:srgbClr val="000000"/>
              </a:solidFill>
            </a:endParaRPr>
          </a:p>
          <a:p>
            <a:pPr marL="457200" lvl="0" indent="-381000" algn="l" rtl="0">
              <a:lnSpc>
                <a:spcPct val="115000"/>
              </a:lnSpc>
              <a:spcBef>
                <a:spcPts val="0"/>
              </a:spcBef>
              <a:spcAft>
                <a:spcPts val="0"/>
              </a:spcAft>
              <a:buClr>
                <a:srgbClr val="000000"/>
              </a:buClr>
              <a:buSzPts val="2400"/>
              <a:buAutoNum type="arabicPeriod"/>
            </a:pPr>
            <a:r>
              <a:rPr lang="en-US" dirty="0">
                <a:solidFill>
                  <a:srgbClr val="000000"/>
                </a:solidFill>
              </a:rPr>
              <a:t>Torts</a:t>
            </a:r>
            <a:endParaRPr dirty="0">
              <a:solidFill>
                <a:srgbClr val="000000"/>
              </a:solidFill>
            </a:endParaRPr>
          </a:p>
          <a:p>
            <a:pPr marL="0" lvl="0" indent="0" algn="l" rtl="0">
              <a:lnSpc>
                <a:spcPct val="100000"/>
              </a:lnSpc>
              <a:spcBef>
                <a:spcPts val="480"/>
              </a:spcBef>
              <a:spcAft>
                <a:spcPts val="0"/>
              </a:spcAft>
              <a:buNone/>
            </a:pPr>
            <a:endParaRPr dirty="0">
              <a:solidFill>
                <a:srgbClr val="000000"/>
              </a:solidFill>
            </a:endParaRPr>
          </a:p>
        </p:txBody>
      </p:sp>
      <p:sp>
        <p:nvSpPr>
          <p:cNvPr id="301" name="Google Shape;301;p41"/>
          <p:cNvSpPr txBox="1"/>
          <p:nvPr/>
        </p:nvSpPr>
        <p:spPr>
          <a:xfrm>
            <a:off x="7585200" y="1365325"/>
            <a:ext cx="4221000" cy="45210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Font typeface="Calibri"/>
              <a:buAutoNum type="arabicPeriod" startAt="10"/>
            </a:pPr>
            <a:r>
              <a:rPr lang="en-US" sz="2400" dirty="0">
                <a:solidFill>
                  <a:schemeClr val="dk1"/>
                </a:solidFill>
                <a:latin typeface="Calibri"/>
                <a:ea typeface="Calibri"/>
                <a:cs typeface="Calibri"/>
                <a:sym typeface="Calibri"/>
              </a:rPr>
              <a:t> Agency &amp; Partnerships</a:t>
            </a:r>
            <a:endParaRPr sz="2400" dirty="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eriod" startAt="10"/>
            </a:pPr>
            <a:r>
              <a:rPr lang="en-US" sz="2400" dirty="0">
                <a:solidFill>
                  <a:schemeClr val="dk1"/>
                </a:solidFill>
                <a:latin typeface="Calibri"/>
                <a:ea typeface="Calibri"/>
                <a:cs typeface="Calibri"/>
                <a:sym typeface="Calibri"/>
              </a:rPr>
              <a:t> Corporations</a:t>
            </a:r>
            <a:endParaRPr sz="2400" dirty="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eriod" startAt="10"/>
            </a:pPr>
            <a:r>
              <a:rPr lang="en-US" sz="2400" dirty="0">
                <a:solidFill>
                  <a:schemeClr val="dk1"/>
                </a:solidFill>
                <a:latin typeface="Calibri"/>
                <a:ea typeface="Calibri"/>
                <a:cs typeface="Calibri"/>
                <a:sym typeface="Calibri"/>
              </a:rPr>
              <a:t> Conflict of Laws</a:t>
            </a:r>
            <a:endParaRPr sz="2400" dirty="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eriod" startAt="10"/>
            </a:pPr>
            <a:r>
              <a:rPr lang="en-US" sz="2400" dirty="0">
                <a:solidFill>
                  <a:schemeClr val="dk1"/>
                </a:solidFill>
                <a:latin typeface="Calibri"/>
                <a:ea typeface="Calibri"/>
                <a:cs typeface="Calibri"/>
                <a:sym typeface="Calibri"/>
              </a:rPr>
              <a:t> Family Law</a:t>
            </a:r>
            <a:endParaRPr sz="2400" dirty="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eriod" startAt="10"/>
            </a:pPr>
            <a:r>
              <a:rPr lang="en-US" sz="2400" dirty="0">
                <a:solidFill>
                  <a:schemeClr val="dk1"/>
                </a:solidFill>
                <a:latin typeface="Calibri"/>
                <a:ea typeface="Calibri"/>
                <a:cs typeface="Calibri"/>
                <a:sym typeface="Calibri"/>
              </a:rPr>
              <a:t> Secured Transactions (UCC)</a:t>
            </a:r>
            <a:endParaRPr sz="2400" dirty="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eriod" startAt="10"/>
            </a:pPr>
            <a:r>
              <a:rPr lang="en-US" sz="2400" dirty="0">
                <a:solidFill>
                  <a:schemeClr val="dk1"/>
                </a:solidFill>
                <a:latin typeface="Calibri"/>
                <a:ea typeface="Calibri"/>
                <a:cs typeface="Calibri"/>
                <a:sym typeface="Calibri"/>
              </a:rPr>
              <a:t> Trusts</a:t>
            </a:r>
            <a:endParaRPr sz="2400" dirty="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eriod" startAt="10"/>
            </a:pPr>
            <a:r>
              <a:rPr lang="en-US" sz="2400" dirty="0">
                <a:solidFill>
                  <a:schemeClr val="dk1"/>
                </a:solidFill>
                <a:latin typeface="Calibri"/>
                <a:ea typeface="Calibri"/>
                <a:cs typeface="Calibri"/>
                <a:sym typeface="Calibri"/>
              </a:rPr>
              <a:t> Wills </a:t>
            </a:r>
            <a:endParaRPr sz="2400" dirty="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eriod" startAt="10"/>
            </a:pPr>
            <a:r>
              <a:rPr lang="en-US" sz="2400" dirty="0">
                <a:solidFill>
                  <a:schemeClr val="dk1"/>
                </a:solidFill>
                <a:latin typeface="Calibri"/>
                <a:ea typeface="Calibri"/>
                <a:cs typeface="Calibri"/>
                <a:sym typeface="Calibri"/>
              </a:rPr>
              <a:t> Estates</a:t>
            </a:r>
            <a:endParaRPr sz="2400" dirty="0">
              <a:solidFill>
                <a:schemeClr val="dk1"/>
              </a:solidFill>
              <a:latin typeface="Calibri"/>
              <a:ea typeface="Calibri"/>
              <a:cs typeface="Calibri"/>
              <a:sym typeface="Calibri"/>
            </a:endParaRPr>
          </a:p>
        </p:txBody>
      </p:sp>
      <p:sp>
        <p:nvSpPr>
          <p:cNvPr id="302" name="Google Shape;302;p41"/>
          <p:cNvSpPr txBox="1"/>
          <p:nvPr/>
        </p:nvSpPr>
        <p:spPr>
          <a:xfrm>
            <a:off x="2494750" y="5464575"/>
            <a:ext cx="8786400" cy="114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u="sng">
                <a:solidFill>
                  <a:srgbClr val="0000FF"/>
                </a:solidFill>
                <a:latin typeface="Calibri"/>
                <a:ea typeface="Calibri"/>
                <a:cs typeface="Calibri"/>
                <a:sym typeface="Calibri"/>
                <a:hlinkClick r:id="rId5"/>
              </a:rPr>
              <a:t>http://www.ncbex.org/pdfviewer/?file=%2Fdmsdocument%2F209</a:t>
            </a:r>
            <a:r>
              <a:rPr lang="en-US" sz="2400">
                <a:solidFill>
                  <a:srgbClr val="0000FF"/>
                </a:solidFill>
                <a:latin typeface="Calibri"/>
                <a:ea typeface="Calibri"/>
                <a:cs typeface="Calibri"/>
                <a:sym typeface="Calibri"/>
              </a:rPr>
              <a:t>   </a:t>
            </a:r>
            <a:endParaRPr sz="2400">
              <a:solidFill>
                <a:srgbClr val="0000F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 name="Audio 1">
            <a:hlinkClick r:id="" action="ppaction://media"/>
            <a:extLst>
              <a:ext uri="{FF2B5EF4-FFF2-40B4-BE49-F238E27FC236}">
                <a16:creationId xmlns:a16="http://schemas.microsoft.com/office/drawing/2014/main" id="{8EAACB1E-5DF3-5844-A4E7-8E5AFB4DA7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413"/>
    </mc:Choice>
    <mc:Fallback xmlns="">
      <p:transition spd="slow" advTm="40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1484310" y="172233"/>
            <a:ext cx="10018713" cy="1431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a:t>LL.M. Required Classes</a:t>
            </a:r>
            <a:endParaRPr/>
          </a:p>
        </p:txBody>
      </p:sp>
      <p:sp>
        <p:nvSpPr>
          <p:cNvPr id="308" name="Google Shape;308;p42"/>
          <p:cNvSpPr txBox="1">
            <a:spLocks noGrp="1"/>
          </p:cNvSpPr>
          <p:nvPr>
            <p:ph type="body" idx="1"/>
          </p:nvPr>
        </p:nvSpPr>
        <p:spPr>
          <a:xfrm>
            <a:off x="1981000" y="1264373"/>
            <a:ext cx="9624000" cy="3787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endParaRPr dirty="0"/>
          </a:p>
          <a:p>
            <a:pPr marL="7620" lvl="0" indent="0" algn="l" rtl="0">
              <a:lnSpc>
                <a:spcPct val="115000"/>
              </a:lnSpc>
              <a:spcBef>
                <a:spcPts val="0"/>
              </a:spcBef>
              <a:spcAft>
                <a:spcPts val="0"/>
              </a:spcAft>
              <a:buSzPts val="3480"/>
              <a:buNone/>
            </a:pPr>
            <a:r>
              <a:rPr lang="en-US" dirty="0"/>
              <a:t>1.  Legal Research and Writing for LLM Students, first semester – 1 credit</a:t>
            </a:r>
          </a:p>
          <a:p>
            <a:pPr marL="7620" lvl="0" indent="0" algn="l" rtl="0">
              <a:lnSpc>
                <a:spcPct val="115000"/>
              </a:lnSpc>
              <a:spcBef>
                <a:spcPts val="0"/>
              </a:spcBef>
              <a:spcAft>
                <a:spcPts val="0"/>
              </a:spcAft>
              <a:buSzPts val="3480"/>
              <a:buNone/>
            </a:pPr>
            <a:r>
              <a:rPr lang="en-US" dirty="0"/>
              <a:t>2.  “Fundamental Issues in US Law”  - 2 credits</a:t>
            </a:r>
            <a:endParaRPr dirty="0"/>
          </a:p>
          <a:p>
            <a:pPr marL="7620" lvl="0" indent="0" algn="l" rtl="0">
              <a:lnSpc>
                <a:spcPct val="115000"/>
              </a:lnSpc>
              <a:spcBef>
                <a:spcPts val="0"/>
              </a:spcBef>
              <a:spcAft>
                <a:spcPts val="0"/>
              </a:spcAft>
              <a:buSzPts val="3480"/>
              <a:buNone/>
            </a:pPr>
            <a:r>
              <a:rPr lang="en-US" dirty="0"/>
              <a:t>3.   Thesis or a class with a paper. </a:t>
            </a:r>
          </a:p>
          <a:p>
            <a:pPr marL="7620" lvl="0" indent="0" algn="l" rtl="0">
              <a:lnSpc>
                <a:spcPct val="115000"/>
              </a:lnSpc>
              <a:spcBef>
                <a:spcPts val="0"/>
              </a:spcBef>
              <a:spcAft>
                <a:spcPts val="0"/>
              </a:spcAft>
              <a:buSzPts val="3480"/>
              <a:buNone/>
            </a:pPr>
            <a:r>
              <a:rPr lang="en-US" i="1" dirty="0"/>
              <a:t>	A thesis is not recommended, as it will increase your course load.</a:t>
            </a:r>
            <a:endParaRPr i="1"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p:txBody>
      </p:sp>
      <p:pic>
        <p:nvPicPr>
          <p:cNvPr id="2" name="Audio 1">
            <a:hlinkClick r:id="" action="ppaction://media"/>
            <a:extLst>
              <a:ext uri="{FF2B5EF4-FFF2-40B4-BE49-F238E27FC236}">
                <a16:creationId xmlns:a16="http://schemas.microsoft.com/office/drawing/2014/main" id="{F36BCAFB-7AD5-4C41-807C-ACB36600A5F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309"/>
    </mc:Choice>
    <mc:Fallback xmlns="">
      <p:transition spd="slow" advTm="28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1484349" y="209325"/>
            <a:ext cx="10018800" cy="1752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dirty="0"/>
              <a:t>Total credits?</a:t>
            </a:r>
            <a:endParaRPr dirty="0"/>
          </a:p>
        </p:txBody>
      </p:sp>
      <p:sp>
        <p:nvSpPr>
          <p:cNvPr id="314" name="Google Shape;314;p43"/>
          <p:cNvSpPr txBox="1">
            <a:spLocks noGrp="1"/>
          </p:cNvSpPr>
          <p:nvPr>
            <p:ph type="body" idx="1"/>
          </p:nvPr>
        </p:nvSpPr>
        <p:spPr>
          <a:xfrm>
            <a:off x="2120501" y="1165975"/>
            <a:ext cx="9297600" cy="4287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3480"/>
              <a:buNone/>
            </a:pPr>
            <a:r>
              <a:rPr lang="en-US" dirty="0"/>
              <a:t>In general, students wanting to sit for the DC Bar take between 29-30 credits to fulfill requirements.</a:t>
            </a:r>
          </a:p>
          <a:p>
            <a:pPr marL="0" lvl="0" indent="0" algn="l" rtl="0">
              <a:lnSpc>
                <a:spcPct val="100000"/>
              </a:lnSpc>
              <a:spcBef>
                <a:spcPts val="480"/>
              </a:spcBef>
              <a:spcAft>
                <a:spcPts val="0"/>
              </a:spcAft>
              <a:buSzPts val="3480"/>
              <a:buNone/>
            </a:pPr>
            <a:endParaRPr lang="en-US" dirty="0"/>
          </a:p>
          <a:p>
            <a:pPr marL="0" lvl="0" indent="0" algn="l" rtl="0">
              <a:lnSpc>
                <a:spcPct val="100000"/>
              </a:lnSpc>
              <a:spcBef>
                <a:spcPts val="480"/>
              </a:spcBef>
              <a:spcAft>
                <a:spcPts val="0"/>
              </a:spcAft>
              <a:buSzPts val="3480"/>
              <a:buNone/>
            </a:pPr>
            <a:r>
              <a:rPr lang="en-US" dirty="0"/>
              <a:t>26 credits + 3 credits of required courses.</a:t>
            </a:r>
            <a:endParaRPr dirty="0"/>
          </a:p>
          <a:p>
            <a:pPr marL="0" lvl="0" indent="0" algn="l" rtl="0">
              <a:lnSpc>
                <a:spcPct val="100000"/>
              </a:lnSpc>
              <a:spcBef>
                <a:spcPts val="480"/>
              </a:spcBef>
              <a:spcAft>
                <a:spcPts val="0"/>
              </a:spcAft>
              <a:buSzPts val="3480"/>
              <a:buNone/>
            </a:pPr>
            <a:endParaRPr dirty="0"/>
          </a:p>
          <a:p>
            <a:pPr marL="0" lvl="0" indent="0" algn="l" rtl="0">
              <a:lnSpc>
                <a:spcPct val="100000"/>
              </a:lnSpc>
              <a:spcBef>
                <a:spcPts val="480"/>
              </a:spcBef>
              <a:spcAft>
                <a:spcPts val="0"/>
              </a:spcAft>
              <a:buSzPts val="3480"/>
              <a:buNone/>
            </a:pPr>
            <a:r>
              <a:rPr lang="en-US" dirty="0"/>
              <a:t>This is a very heavy caseload to complete in 2 semesters.</a:t>
            </a:r>
            <a:endParaRPr dirty="0"/>
          </a:p>
        </p:txBody>
      </p:sp>
      <p:pic>
        <p:nvPicPr>
          <p:cNvPr id="2" name="Audio 1">
            <a:hlinkClick r:id="" action="ppaction://media"/>
            <a:extLst>
              <a:ext uri="{FF2B5EF4-FFF2-40B4-BE49-F238E27FC236}">
                <a16:creationId xmlns:a16="http://schemas.microsoft.com/office/drawing/2014/main" id="{1CFB5BFB-393B-A349-815D-4F812AFEEC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609"/>
    </mc:Choice>
    <mc:Fallback xmlns="">
      <p:transition spd="slow" advTm="18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1419916" y="93372"/>
            <a:ext cx="10018713" cy="175259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Calibri"/>
              <a:buNone/>
            </a:pPr>
            <a:r>
              <a:rPr lang="en-US" dirty="0"/>
              <a:t>Additional requirements</a:t>
            </a:r>
            <a:endParaRPr dirty="0"/>
          </a:p>
        </p:txBody>
      </p:sp>
      <p:sp>
        <p:nvSpPr>
          <p:cNvPr id="320" name="Google Shape;320;p44"/>
          <p:cNvSpPr txBox="1">
            <a:spLocks noGrp="1"/>
          </p:cNvSpPr>
          <p:nvPr>
            <p:ph type="body" idx="1"/>
          </p:nvPr>
        </p:nvSpPr>
        <p:spPr>
          <a:xfrm>
            <a:off x="2327746" y="1575515"/>
            <a:ext cx="9482180" cy="486316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80"/>
              </a:spcBef>
              <a:spcAft>
                <a:spcPts val="0"/>
              </a:spcAft>
              <a:buSzPts val="3480"/>
              <a:buNone/>
            </a:pPr>
            <a:r>
              <a:rPr lang="en-US" dirty="0"/>
              <a:t>MPRE - “Multistate Professional Responsibility Examination. An applicant for admission by examination shall not be admitted to the Bar unless that applicant has also taken the Multistate Professional Responsibility Examination (MPRE) written and administered by NCBE and has received thereon the minimum required grade as determined by the Committee. Arrangements to take the MPRE, including the payment of any fees therefor, shall be made directly with NCBE. The score received on the MPRE shall not be used in connection with the scoring of the bar examination.”</a:t>
            </a:r>
            <a:endParaRPr dirty="0"/>
          </a:p>
          <a:p>
            <a:pPr marL="0" lvl="0" indent="0" algn="l" rtl="0">
              <a:lnSpc>
                <a:spcPct val="100000"/>
              </a:lnSpc>
              <a:spcBef>
                <a:spcPts val="480"/>
              </a:spcBef>
              <a:spcAft>
                <a:spcPts val="0"/>
              </a:spcAft>
              <a:buSzPts val="3480"/>
              <a:buNone/>
            </a:pPr>
            <a:endParaRPr dirty="0"/>
          </a:p>
          <a:p>
            <a:pPr marL="0" lvl="0" indent="0" algn="l" rtl="0">
              <a:lnSpc>
                <a:spcPct val="100000"/>
              </a:lnSpc>
              <a:spcBef>
                <a:spcPts val="480"/>
              </a:spcBef>
              <a:spcAft>
                <a:spcPts val="0"/>
              </a:spcAft>
              <a:buSzPts val="3480"/>
              <a:buNone/>
            </a:pPr>
            <a:r>
              <a:rPr lang="en-US" u="sng" dirty="0">
                <a:solidFill>
                  <a:schemeClr val="hlink"/>
                </a:solidFill>
                <a:hlinkClick r:id="rId5"/>
              </a:rPr>
              <a:t>https://www.dccourts.gov/sites/default/files/2017-07/DCCA%20Rule%2046%20Admission%20to%20the%20Bar.pdf</a:t>
            </a:r>
            <a:r>
              <a:rPr lang="en-US" dirty="0"/>
              <a:t> </a:t>
            </a:r>
            <a:endParaRPr dirty="0"/>
          </a:p>
        </p:txBody>
      </p:sp>
      <p:pic>
        <p:nvPicPr>
          <p:cNvPr id="2" name="Audio 1">
            <a:hlinkClick r:id="" action="ppaction://media"/>
            <a:extLst>
              <a:ext uri="{FF2B5EF4-FFF2-40B4-BE49-F238E27FC236}">
                <a16:creationId xmlns:a16="http://schemas.microsoft.com/office/drawing/2014/main" id="{9C815E25-D090-CF4F-9DC0-6AA1255195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587"/>
    </mc:Choice>
    <mc:Fallback xmlns="">
      <p:transition spd="slow" advTm="12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1026</Words>
  <Application>Microsoft Macintosh PowerPoint</Application>
  <PresentationFormat>Widescreen</PresentationFormat>
  <Paragraphs>90</Paragraphs>
  <Slides>15</Slides>
  <Notes>14</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Corbel</vt:lpstr>
      <vt:lpstr>Arial</vt:lpstr>
      <vt:lpstr>Parallax</vt:lpstr>
      <vt:lpstr>The Bar Exam: Brief Overview of the DC Bar Requirements</vt:lpstr>
      <vt:lpstr>Disclaimer </vt:lpstr>
      <vt:lpstr>The Bar in the U.S.</vt:lpstr>
      <vt:lpstr>When to take the bar?</vt:lpstr>
      <vt:lpstr>DC Bar</vt:lpstr>
      <vt:lpstr>What classes are tested on the UBE?</vt:lpstr>
      <vt:lpstr>LL.M. Required Classes</vt:lpstr>
      <vt:lpstr>Total credits?</vt:lpstr>
      <vt:lpstr>Additional requirements</vt:lpstr>
      <vt:lpstr>Moral Character and General Fitness to Practice Law</vt:lpstr>
      <vt:lpstr>Additional webpages relating to DC Bar</vt:lpstr>
      <vt:lpstr>Bottom Line:</vt:lpstr>
      <vt:lpstr>Final thoughts…</vt:lpstr>
      <vt:lpstr>Yearly fees in DC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Bar Exam: Brief Overview of the NY and DC Bar Requirements</dc:title>
  <cp:lastModifiedBy>Orhant, Melanie G</cp:lastModifiedBy>
  <cp:revision>6</cp:revision>
  <dcterms:modified xsi:type="dcterms:W3CDTF">2020-07-21T15:24:18Z</dcterms:modified>
</cp:coreProperties>
</file>